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3" r:id="rId7"/>
    <p:sldId id="265" r:id="rId8"/>
    <p:sldId id="267" r:id="rId9"/>
    <p:sldId id="266" r:id="rId10"/>
    <p:sldId id="268" r:id="rId11"/>
    <p:sldId id="260" r:id="rId12"/>
    <p:sldId id="264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50FF7D-81D1-42E7-BFD5-61029DD0E917}">
          <p14:sldIdLst>
            <p14:sldId id="256"/>
          </p14:sldIdLst>
        </p14:section>
        <p14:section name="Authoring" id="{6474B277-6F94-434C-8D70-C8EB1672EFF5}">
          <p14:sldIdLst>
            <p14:sldId id="257"/>
            <p14:sldId id="263"/>
          </p14:sldIdLst>
        </p14:section>
        <p14:section name="Authoring - GAP/DFU" id="{13958DC9-865C-4488-A17B-F9050CEA127F}">
          <p14:sldIdLst>
            <p14:sldId id="265"/>
            <p14:sldId id="267"/>
            <p14:sldId id="266"/>
            <p14:sldId id="268"/>
          </p14:sldIdLst>
        </p14:section>
        <p14:section name="CCMS" id="{C00684B0-F230-4CE4-ACF2-DEDF4795AB8A}">
          <p14:sldIdLst>
            <p14:sldId id="260"/>
            <p14:sldId id="264"/>
            <p14:sldId id="261"/>
          </p14:sldIdLst>
        </p14:section>
        <p14:section name="AgriGuide" id="{E3090761-CDD2-4C96-9677-3D4BCFBBDFC4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DDF46B-C628-893B-989A-2C5AD8C8EB71}" name="Steve O’Sullivan" initials="SO" userId="S::Steve@datavid.com::f3ecc338-b7e6-41bf-8585-70621030d8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60A38E-A036-45AF-AFFA-098E37E90AAC}" v="5" dt="2025-10-09T11:32:21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’Sullivan" userId="f3ecc338-b7e6-41bf-8585-70621030d8e6" providerId="ADAL" clId="{F8242525-1FD0-4620-AA26-408FDA7AA0C0}"/>
    <pc:docChg chg="undo custSel addSld delSld modSld sldOrd addSection modSection">
      <pc:chgData name="Steve O’Sullivan" userId="f3ecc338-b7e6-41bf-8585-70621030d8e6" providerId="ADAL" clId="{F8242525-1FD0-4620-AA26-408FDA7AA0C0}" dt="2025-10-09T11:33:31.306" v="2955" actId="13926"/>
      <pc:docMkLst>
        <pc:docMk/>
      </pc:docMkLst>
      <pc:sldChg chg="modSp mod">
        <pc:chgData name="Steve O’Sullivan" userId="f3ecc338-b7e6-41bf-8585-70621030d8e6" providerId="ADAL" clId="{F8242525-1FD0-4620-AA26-408FDA7AA0C0}" dt="2025-09-26T08:38:56.872" v="2852" actId="20577"/>
        <pc:sldMkLst>
          <pc:docMk/>
          <pc:sldMk cId="4021350601" sldId="256"/>
        </pc:sldMkLst>
        <pc:spChg chg="mod">
          <ac:chgData name="Steve O’Sullivan" userId="f3ecc338-b7e6-41bf-8585-70621030d8e6" providerId="ADAL" clId="{F8242525-1FD0-4620-AA26-408FDA7AA0C0}" dt="2025-09-26T08:38:56.872" v="2852" actId="20577"/>
          <ac:spMkLst>
            <pc:docMk/>
            <pc:sldMk cId="4021350601" sldId="256"/>
            <ac:spMk id="3" creationId="{BCA14097-2F22-A28F-4D5C-D26FA5C2F388}"/>
          </ac:spMkLst>
        </pc:spChg>
      </pc:sldChg>
      <pc:sldChg chg="addSp modSp mod">
        <pc:chgData name="Steve O’Sullivan" userId="f3ecc338-b7e6-41bf-8585-70621030d8e6" providerId="ADAL" clId="{F8242525-1FD0-4620-AA26-408FDA7AA0C0}" dt="2025-10-08T11:21:37.785" v="2890" actId="20577"/>
        <pc:sldMkLst>
          <pc:docMk/>
          <pc:sldMk cId="3661121609" sldId="257"/>
        </pc:sldMkLst>
        <pc:spChg chg="mod">
          <ac:chgData name="Steve O’Sullivan" userId="f3ecc338-b7e6-41bf-8585-70621030d8e6" providerId="ADAL" clId="{F8242525-1FD0-4620-AA26-408FDA7AA0C0}" dt="2025-10-08T11:21:37.785" v="2890" actId="20577"/>
          <ac:spMkLst>
            <pc:docMk/>
            <pc:sldMk cId="3661121609" sldId="257"/>
            <ac:spMk id="2" creationId="{1424E83F-E6DE-4D89-FFDE-005C57B249AC}"/>
          </ac:spMkLst>
        </pc:spChg>
        <pc:spChg chg="mod">
          <ac:chgData name="Steve O’Sullivan" userId="f3ecc338-b7e6-41bf-8585-70621030d8e6" providerId="ADAL" clId="{F8242525-1FD0-4620-AA26-408FDA7AA0C0}" dt="2025-09-23T10:01:53.042" v="120" actId="20577"/>
          <ac:spMkLst>
            <pc:docMk/>
            <pc:sldMk cId="3661121609" sldId="257"/>
            <ac:spMk id="3" creationId="{52A12619-E3E5-D432-0215-041FE2196A90}"/>
          </ac:spMkLst>
        </pc:spChg>
        <pc:picChg chg="add mod">
          <ac:chgData name="Steve O’Sullivan" userId="f3ecc338-b7e6-41bf-8585-70621030d8e6" providerId="ADAL" clId="{F8242525-1FD0-4620-AA26-408FDA7AA0C0}" dt="2025-09-23T17:22:06.255" v="2694" actId="1037"/>
          <ac:picMkLst>
            <pc:docMk/>
            <pc:sldMk cId="3661121609" sldId="257"/>
            <ac:picMk id="5" creationId="{66D2D7E4-507D-776A-E8FF-1695369F02C0}"/>
          </ac:picMkLst>
        </pc:picChg>
      </pc:sldChg>
      <pc:sldChg chg="del">
        <pc:chgData name="Steve O’Sullivan" userId="f3ecc338-b7e6-41bf-8585-70621030d8e6" providerId="ADAL" clId="{F8242525-1FD0-4620-AA26-408FDA7AA0C0}" dt="2025-09-23T17:31:02.992" v="2763" actId="47"/>
        <pc:sldMkLst>
          <pc:docMk/>
          <pc:sldMk cId="1258190910" sldId="258"/>
        </pc:sldMkLst>
      </pc:sldChg>
      <pc:sldChg chg="del">
        <pc:chgData name="Steve O’Sullivan" userId="f3ecc338-b7e6-41bf-8585-70621030d8e6" providerId="ADAL" clId="{F8242525-1FD0-4620-AA26-408FDA7AA0C0}" dt="2025-09-23T17:31:04.242" v="2764" actId="47"/>
        <pc:sldMkLst>
          <pc:docMk/>
          <pc:sldMk cId="1572687395" sldId="259"/>
        </pc:sldMkLst>
      </pc:sldChg>
      <pc:sldChg chg="addSp modSp add mod">
        <pc:chgData name="Steve O’Sullivan" userId="f3ecc338-b7e6-41bf-8585-70621030d8e6" providerId="ADAL" clId="{F8242525-1FD0-4620-AA26-408FDA7AA0C0}" dt="2025-10-09T11:25:45.204" v="2953" actId="14100"/>
        <pc:sldMkLst>
          <pc:docMk/>
          <pc:sldMk cId="2953176402" sldId="260"/>
        </pc:sldMkLst>
        <pc:spChg chg="mod">
          <ac:chgData name="Steve O’Sullivan" userId="f3ecc338-b7e6-41bf-8585-70621030d8e6" providerId="ADAL" clId="{F8242525-1FD0-4620-AA26-408FDA7AA0C0}" dt="2025-09-23T14:59:43.999" v="2532" actId="20577"/>
          <ac:spMkLst>
            <pc:docMk/>
            <pc:sldMk cId="2953176402" sldId="260"/>
            <ac:spMk id="2" creationId="{5AFF098D-60FF-2DD0-979C-E28094A7E52D}"/>
          </ac:spMkLst>
        </pc:spChg>
        <pc:spChg chg="mod">
          <ac:chgData name="Steve O’Sullivan" userId="f3ecc338-b7e6-41bf-8585-70621030d8e6" providerId="ADAL" clId="{F8242525-1FD0-4620-AA26-408FDA7AA0C0}" dt="2025-09-23T10:02:05.094" v="125" actId="20577"/>
          <ac:spMkLst>
            <pc:docMk/>
            <pc:sldMk cId="2953176402" sldId="260"/>
            <ac:spMk id="3" creationId="{E5EB4F61-83AC-FB7A-5594-0365F7C64404}"/>
          </ac:spMkLst>
        </pc:spChg>
        <pc:spChg chg="add mod">
          <ac:chgData name="Steve O’Sullivan" userId="f3ecc338-b7e6-41bf-8585-70621030d8e6" providerId="ADAL" clId="{F8242525-1FD0-4620-AA26-408FDA7AA0C0}" dt="2025-10-09T11:25:45.204" v="2953" actId="14100"/>
          <ac:spMkLst>
            <pc:docMk/>
            <pc:sldMk cId="2953176402" sldId="260"/>
            <ac:spMk id="4" creationId="{4EFE4A0C-AD7F-708E-F241-6439A9B1229C}"/>
          </ac:spMkLst>
        </pc:spChg>
      </pc:sldChg>
      <pc:sldChg chg="new del">
        <pc:chgData name="Steve O’Sullivan" userId="f3ecc338-b7e6-41bf-8585-70621030d8e6" providerId="ADAL" clId="{F8242525-1FD0-4620-AA26-408FDA7AA0C0}" dt="2025-09-23T10:04:13.729" v="337" actId="680"/>
        <pc:sldMkLst>
          <pc:docMk/>
          <pc:sldMk cId="2026146105" sldId="261"/>
        </pc:sldMkLst>
      </pc:sldChg>
      <pc:sldChg chg="addSp modSp add mod">
        <pc:chgData name="Steve O’Sullivan" userId="f3ecc338-b7e6-41bf-8585-70621030d8e6" providerId="ADAL" clId="{F8242525-1FD0-4620-AA26-408FDA7AA0C0}" dt="2025-09-23T15:03:44.146" v="2598" actId="14100"/>
        <pc:sldMkLst>
          <pc:docMk/>
          <pc:sldMk cId="2974358822" sldId="261"/>
        </pc:sldMkLst>
        <pc:spChg chg="mod">
          <ac:chgData name="Steve O’Sullivan" userId="f3ecc338-b7e6-41bf-8585-70621030d8e6" providerId="ADAL" clId="{F8242525-1FD0-4620-AA26-408FDA7AA0C0}" dt="2025-09-23T13:41:02.254" v="1669" actId="12"/>
          <ac:spMkLst>
            <pc:docMk/>
            <pc:sldMk cId="2974358822" sldId="261"/>
            <ac:spMk id="2" creationId="{1E6B7B42-64E6-B583-75CD-84C3469D4A6F}"/>
          </ac:spMkLst>
        </pc:spChg>
        <pc:spChg chg="mod">
          <ac:chgData name="Steve O’Sullivan" userId="f3ecc338-b7e6-41bf-8585-70621030d8e6" providerId="ADAL" clId="{F8242525-1FD0-4620-AA26-408FDA7AA0C0}" dt="2025-09-23T10:10:04.555" v="868" actId="20577"/>
          <ac:spMkLst>
            <pc:docMk/>
            <pc:sldMk cId="2974358822" sldId="261"/>
            <ac:spMk id="3" creationId="{B299E33F-ACE1-F2C9-CB7B-433586DA8997}"/>
          </ac:spMkLst>
        </pc:spChg>
        <pc:spChg chg="add mod">
          <ac:chgData name="Steve O’Sullivan" userId="f3ecc338-b7e6-41bf-8585-70621030d8e6" providerId="ADAL" clId="{F8242525-1FD0-4620-AA26-408FDA7AA0C0}" dt="2025-09-23T15:03:44.146" v="2598" actId="14100"/>
          <ac:spMkLst>
            <pc:docMk/>
            <pc:sldMk cId="2974358822" sldId="261"/>
            <ac:spMk id="4" creationId="{E0932E9C-8289-DBBF-872C-50A5C93FF1DE}"/>
          </ac:spMkLst>
        </pc:spChg>
      </pc:sldChg>
      <pc:sldChg chg="addSp modSp new mod modClrScheme modCm chgLayout">
        <pc:chgData name="Steve O’Sullivan" userId="f3ecc338-b7e6-41bf-8585-70621030d8e6" providerId="ADAL" clId="{F8242525-1FD0-4620-AA26-408FDA7AA0C0}" dt="2025-10-09T11:33:31.306" v="2955" actId="13926"/>
        <pc:sldMkLst>
          <pc:docMk/>
          <pc:sldMk cId="3510676154" sldId="262"/>
        </pc:sldMkLst>
        <pc:spChg chg="mod ord">
          <ac:chgData name="Steve O’Sullivan" userId="f3ecc338-b7e6-41bf-8585-70621030d8e6" providerId="ADAL" clId="{F8242525-1FD0-4620-AA26-408FDA7AA0C0}" dt="2025-10-09T11:33:31.306" v="2955" actId="13926"/>
          <ac:spMkLst>
            <pc:docMk/>
            <pc:sldMk cId="3510676154" sldId="262"/>
            <ac:spMk id="2" creationId="{EF376474-9566-176E-DD88-6ED0DC30644F}"/>
          </ac:spMkLst>
        </pc:spChg>
        <pc:spChg chg="mod ord">
          <ac:chgData name="Steve O’Sullivan" userId="f3ecc338-b7e6-41bf-8585-70621030d8e6" providerId="ADAL" clId="{F8242525-1FD0-4620-AA26-408FDA7AA0C0}" dt="2025-09-23T17:31:18.482" v="2783" actId="20577"/>
          <ac:spMkLst>
            <pc:docMk/>
            <pc:sldMk cId="3510676154" sldId="262"/>
            <ac:spMk id="3" creationId="{AF4B9A62-B740-62C3-A1DC-24FEC8B8143C}"/>
          </ac:spMkLst>
        </pc:spChg>
        <pc:spChg chg="add mod ord">
          <ac:chgData name="Steve O’Sullivan" userId="f3ecc338-b7e6-41bf-8585-70621030d8e6" providerId="ADAL" clId="{F8242525-1FD0-4620-AA26-408FDA7AA0C0}" dt="2025-10-09T11:33:28.068" v="2954" actId="13926"/>
          <ac:spMkLst>
            <pc:docMk/>
            <pc:sldMk cId="3510676154" sldId="262"/>
            <ac:spMk id="4" creationId="{F0085246-B016-0EC6-B03D-2DF353D95B7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eve O’Sullivan" userId="f3ecc338-b7e6-41bf-8585-70621030d8e6" providerId="ADAL" clId="{F8242525-1FD0-4620-AA26-408FDA7AA0C0}" dt="2025-09-23T17:31:50.564" v="2800" actId="21"/>
              <pc2:cmMkLst xmlns:pc2="http://schemas.microsoft.com/office/powerpoint/2019/9/main/command">
                <pc:docMk/>
                <pc:sldMk cId="3510676154" sldId="262"/>
                <pc2:cmMk id="{35EFA8F1-C149-4334-8AD6-3C862952F51E}"/>
              </pc2:cmMkLst>
            </pc226:cmChg>
          </p:ext>
        </pc:extLst>
      </pc:sldChg>
      <pc:sldChg chg="addSp delSp modSp new mod ord modAnim">
        <pc:chgData name="Steve O’Sullivan" userId="f3ecc338-b7e6-41bf-8585-70621030d8e6" providerId="ADAL" clId="{F8242525-1FD0-4620-AA26-408FDA7AA0C0}" dt="2025-10-09T10:56:01.124" v="2892"/>
        <pc:sldMkLst>
          <pc:docMk/>
          <pc:sldMk cId="1458803852" sldId="263"/>
        </pc:sldMkLst>
        <pc:spChg chg="del mod">
          <ac:chgData name="Steve O’Sullivan" userId="f3ecc338-b7e6-41bf-8585-70621030d8e6" providerId="ADAL" clId="{F8242525-1FD0-4620-AA26-408FDA7AA0C0}" dt="2025-10-09T10:55:22.209" v="2891" actId="478"/>
          <ac:spMkLst>
            <pc:docMk/>
            <pc:sldMk cId="1458803852" sldId="263"/>
            <ac:spMk id="2" creationId="{C73F769B-E91B-4CD2-BB77-81DAC9B80CAC}"/>
          </ac:spMkLst>
        </pc:spChg>
        <pc:spChg chg="mod">
          <ac:chgData name="Steve O’Sullivan" userId="f3ecc338-b7e6-41bf-8585-70621030d8e6" providerId="ADAL" clId="{F8242525-1FD0-4620-AA26-408FDA7AA0C0}" dt="2025-09-23T10:09:34.208" v="831" actId="20577"/>
          <ac:spMkLst>
            <pc:docMk/>
            <pc:sldMk cId="1458803852" sldId="263"/>
            <ac:spMk id="3" creationId="{CAF7101E-4FF0-C9C7-30A3-9973E378DE34}"/>
          </ac:spMkLst>
        </pc:spChg>
        <pc:spChg chg="add del mod">
          <ac:chgData name="Steve O’Sullivan" userId="f3ecc338-b7e6-41bf-8585-70621030d8e6" providerId="ADAL" clId="{F8242525-1FD0-4620-AA26-408FDA7AA0C0}" dt="2025-10-09T10:56:01.124" v="2892"/>
          <ac:spMkLst>
            <pc:docMk/>
            <pc:sldMk cId="1458803852" sldId="263"/>
            <ac:spMk id="5" creationId="{5A202978-333D-0BDF-BE1C-EAAEDEE945B0}"/>
          </ac:spMkLst>
        </pc:spChg>
        <pc:picChg chg="add mod">
          <ac:chgData name="Steve O’Sullivan" userId="f3ecc338-b7e6-41bf-8585-70621030d8e6" providerId="ADAL" clId="{F8242525-1FD0-4620-AA26-408FDA7AA0C0}" dt="2025-10-09T10:56:01.124" v="2892"/>
          <ac:picMkLst>
            <pc:docMk/>
            <pc:sldMk cId="1458803852" sldId="263"/>
            <ac:picMk id="6" creationId="{BC631F5C-C709-2998-E769-4A4AFD264AEE}"/>
          </ac:picMkLst>
        </pc:picChg>
      </pc:sldChg>
      <pc:sldChg chg="addSp delSp modSp add mod modAnim">
        <pc:chgData name="Steve O’Sullivan" userId="f3ecc338-b7e6-41bf-8585-70621030d8e6" providerId="ADAL" clId="{F8242525-1FD0-4620-AA26-408FDA7AA0C0}" dt="2025-10-09T11:22:34.057" v="2901"/>
        <pc:sldMkLst>
          <pc:docMk/>
          <pc:sldMk cId="2523678097" sldId="264"/>
        </pc:sldMkLst>
        <pc:spChg chg="del mod">
          <ac:chgData name="Steve O’Sullivan" userId="f3ecc338-b7e6-41bf-8585-70621030d8e6" providerId="ADAL" clId="{F8242525-1FD0-4620-AA26-408FDA7AA0C0}" dt="2025-10-09T11:22:09.632" v="2900" actId="478"/>
          <ac:spMkLst>
            <pc:docMk/>
            <pc:sldMk cId="2523678097" sldId="264"/>
            <ac:spMk id="2" creationId="{0EACB1F2-F788-5BA2-D1B4-11729533B016}"/>
          </ac:spMkLst>
        </pc:spChg>
        <pc:spChg chg="mod">
          <ac:chgData name="Steve O’Sullivan" userId="f3ecc338-b7e6-41bf-8585-70621030d8e6" providerId="ADAL" clId="{F8242525-1FD0-4620-AA26-408FDA7AA0C0}" dt="2025-09-23T17:30:54.639" v="2762" actId="20577"/>
          <ac:spMkLst>
            <pc:docMk/>
            <pc:sldMk cId="2523678097" sldId="264"/>
            <ac:spMk id="3" creationId="{103A9D7D-DAB8-6069-0490-920A1CE7ACEB}"/>
          </ac:spMkLst>
        </pc:spChg>
        <pc:spChg chg="add del mod">
          <ac:chgData name="Steve O’Sullivan" userId="f3ecc338-b7e6-41bf-8585-70621030d8e6" providerId="ADAL" clId="{F8242525-1FD0-4620-AA26-408FDA7AA0C0}" dt="2025-10-09T11:22:34.057" v="2901"/>
          <ac:spMkLst>
            <pc:docMk/>
            <pc:sldMk cId="2523678097" sldId="264"/>
            <ac:spMk id="5" creationId="{6E8CF158-552A-7CD4-D2AB-65C74E70D2E4}"/>
          </ac:spMkLst>
        </pc:spChg>
        <pc:picChg chg="add mod">
          <ac:chgData name="Steve O’Sullivan" userId="f3ecc338-b7e6-41bf-8585-70621030d8e6" providerId="ADAL" clId="{F8242525-1FD0-4620-AA26-408FDA7AA0C0}" dt="2025-10-09T11:22:34.057" v="2901"/>
          <ac:picMkLst>
            <pc:docMk/>
            <pc:sldMk cId="2523678097" sldId="264"/>
            <ac:picMk id="6" creationId="{E9A5A77F-3EB1-D42A-CE5E-E064CA403522}"/>
          </ac:picMkLst>
        </pc:picChg>
      </pc:sldChg>
      <pc:sldChg chg="modSp new mod">
        <pc:chgData name="Steve O’Sullivan" userId="f3ecc338-b7e6-41bf-8585-70621030d8e6" providerId="ADAL" clId="{F8242525-1FD0-4620-AA26-408FDA7AA0C0}" dt="2025-09-24T12:30:13.578" v="2848" actId="20577"/>
        <pc:sldMkLst>
          <pc:docMk/>
          <pc:sldMk cId="4222111548" sldId="265"/>
        </pc:sldMkLst>
        <pc:spChg chg="mod">
          <ac:chgData name="Steve O’Sullivan" userId="f3ecc338-b7e6-41bf-8585-70621030d8e6" providerId="ADAL" clId="{F8242525-1FD0-4620-AA26-408FDA7AA0C0}" dt="2025-09-24T12:30:13.578" v="2848" actId="20577"/>
          <ac:spMkLst>
            <pc:docMk/>
            <pc:sldMk cId="4222111548" sldId="265"/>
            <ac:spMk id="2" creationId="{01481E3E-7052-233A-C64A-3F673F98C725}"/>
          </ac:spMkLst>
        </pc:spChg>
        <pc:spChg chg="mod">
          <ac:chgData name="Steve O’Sullivan" userId="f3ecc338-b7e6-41bf-8585-70621030d8e6" providerId="ADAL" clId="{F8242525-1FD0-4620-AA26-408FDA7AA0C0}" dt="2025-09-23T10:11:23.372" v="1032" actId="20577"/>
          <ac:spMkLst>
            <pc:docMk/>
            <pc:sldMk cId="4222111548" sldId="265"/>
            <ac:spMk id="3" creationId="{935102BD-FA46-E715-A9AB-1505F5336D7C}"/>
          </ac:spMkLst>
        </pc:spChg>
      </pc:sldChg>
      <pc:sldChg chg="modSp new mod">
        <pc:chgData name="Steve O’Sullivan" userId="f3ecc338-b7e6-41bf-8585-70621030d8e6" providerId="ADAL" clId="{F8242525-1FD0-4620-AA26-408FDA7AA0C0}" dt="2025-10-09T11:09:36.124" v="2897" actId="20577"/>
        <pc:sldMkLst>
          <pc:docMk/>
          <pc:sldMk cId="456669781" sldId="266"/>
        </pc:sldMkLst>
        <pc:spChg chg="mod">
          <ac:chgData name="Steve O’Sullivan" userId="f3ecc338-b7e6-41bf-8585-70621030d8e6" providerId="ADAL" clId="{F8242525-1FD0-4620-AA26-408FDA7AA0C0}" dt="2025-10-09T11:09:36.124" v="2897" actId="20577"/>
          <ac:spMkLst>
            <pc:docMk/>
            <pc:sldMk cId="456669781" sldId="266"/>
            <ac:spMk id="2" creationId="{77933D3D-F975-DE3C-4085-692C3E446E70}"/>
          </ac:spMkLst>
        </pc:spChg>
        <pc:spChg chg="mod">
          <ac:chgData name="Steve O’Sullivan" userId="f3ecc338-b7e6-41bf-8585-70621030d8e6" providerId="ADAL" clId="{F8242525-1FD0-4620-AA26-408FDA7AA0C0}" dt="2025-09-23T14:56:12.744" v="2080" actId="404"/>
          <ac:spMkLst>
            <pc:docMk/>
            <pc:sldMk cId="456669781" sldId="266"/>
            <ac:spMk id="3" creationId="{6DE19992-9BA9-8CB1-F3E8-1734B81368FA}"/>
          </ac:spMkLst>
        </pc:spChg>
      </pc:sldChg>
      <pc:sldChg chg="addSp delSp modSp add mod modAnim">
        <pc:chgData name="Steve O’Sullivan" userId="f3ecc338-b7e6-41bf-8585-70621030d8e6" providerId="ADAL" clId="{F8242525-1FD0-4620-AA26-408FDA7AA0C0}" dt="2025-10-09T11:05:45.317" v="2894"/>
        <pc:sldMkLst>
          <pc:docMk/>
          <pc:sldMk cId="82278056" sldId="267"/>
        </pc:sldMkLst>
        <pc:spChg chg="del mod">
          <ac:chgData name="Steve O’Sullivan" userId="f3ecc338-b7e6-41bf-8585-70621030d8e6" providerId="ADAL" clId="{F8242525-1FD0-4620-AA26-408FDA7AA0C0}" dt="2025-10-09T11:05:17.397" v="2893" actId="478"/>
          <ac:spMkLst>
            <pc:docMk/>
            <pc:sldMk cId="82278056" sldId="267"/>
            <ac:spMk id="2" creationId="{2503A755-EFC5-82EE-BE40-F40CF1515105}"/>
          </ac:spMkLst>
        </pc:spChg>
        <pc:spChg chg="mod">
          <ac:chgData name="Steve O’Sullivan" userId="f3ecc338-b7e6-41bf-8585-70621030d8e6" providerId="ADAL" clId="{F8242525-1FD0-4620-AA26-408FDA7AA0C0}" dt="2025-09-23T17:30:38.900" v="2747" actId="403"/>
          <ac:spMkLst>
            <pc:docMk/>
            <pc:sldMk cId="82278056" sldId="267"/>
            <ac:spMk id="3" creationId="{E29C1DF8-270E-A47D-356E-5EAAFFE01881}"/>
          </ac:spMkLst>
        </pc:spChg>
        <pc:spChg chg="add del mod">
          <ac:chgData name="Steve O’Sullivan" userId="f3ecc338-b7e6-41bf-8585-70621030d8e6" providerId="ADAL" clId="{F8242525-1FD0-4620-AA26-408FDA7AA0C0}" dt="2025-10-09T11:05:45.317" v="2894"/>
          <ac:spMkLst>
            <pc:docMk/>
            <pc:sldMk cId="82278056" sldId="267"/>
            <ac:spMk id="5" creationId="{0C7F943A-5E64-F7E6-1FAC-10DB30B3124C}"/>
          </ac:spMkLst>
        </pc:spChg>
        <pc:picChg chg="add mod">
          <ac:chgData name="Steve O’Sullivan" userId="f3ecc338-b7e6-41bf-8585-70621030d8e6" providerId="ADAL" clId="{F8242525-1FD0-4620-AA26-408FDA7AA0C0}" dt="2025-10-09T11:05:45.317" v="2894"/>
          <ac:picMkLst>
            <pc:docMk/>
            <pc:sldMk cId="82278056" sldId="267"/>
            <ac:picMk id="6" creationId="{6BC72600-D7CB-5F92-7EE5-5E969BB84DC4}"/>
          </ac:picMkLst>
        </pc:picChg>
      </pc:sldChg>
      <pc:sldChg chg="addSp delSp modSp add mod modAnim">
        <pc:chgData name="Steve O’Sullivan" userId="f3ecc338-b7e6-41bf-8585-70621030d8e6" providerId="ADAL" clId="{F8242525-1FD0-4620-AA26-408FDA7AA0C0}" dt="2025-10-09T11:15:56.793" v="2899"/>
        <pc:sldMkLst>
          <pc:docMk/>
          <pc:sldMk cId="384710184" sldId="268"/>
        </pc:sldMkLst>
        <pc:spChg chg="del mod">
          <ac:chgData name="Steve O’Sullivan" userId="f3ecc338-b7e6-41bf-8585-70621030d8e6" providerId="ADAL" clId="{F8242525-1FD0-4620-AA26-408FDA7AA0C0}" dt="2025-10-09T11:09:41.748" v="2898" actId="478"/>
          <ac:spMkLst>
            <pc:docMk/>
            <pc:sldMk cId="384710184" sldId="268"/>
            <ac:spMk id="2" creationId="{006DE574-B53A-3271-91F5-C0142B69AB3F}"/>
          </ac:spMkLst>
        </pc:spChg>
        <pc:spChg chg="mod">
          <ac:chgData name="Steve O’Sullivan" userId="f3ecc338-b7e6-41bf-8585-70621030d8e6" providerId="ADAL" clId="{F8242525-1FD0-4620-AA26-408FDA7AA0C0}" dt="2025-09-23T17:30:12.050" v="2737" actId="20577"/>
          <ac:spMkLst>
            <pc:docMk/>
            <pc:sldMk cId="384710184" sldId="268"/>
            <ac:spMk id="3" creationId="{BBD811D6-F3C4-874F-8077-D4BAA527B56C}"/>
          </ac:spMkLst>
        </pc:spChg>
        <pc:spChg chg="add del mod">
          <ac:chgData name="Steve O’Sullivan" userId="f3ecc338-b7e6-41bf-8585-70621030d8e6" providerId="ADAL" clId="{F8242525-1FD0-4620-AA26-408FDA7AA0C0}" dt="2025-10-09T11:15:56.793" v="2899"/>
          <ac:spMkLst>
            <pc:docMk/>
            <pc:sldMk cId="384710184" sldId="268"/>
            <ac:spMk id="5" creationId="{38EFFA80-9B4C-29BF-893C-571D4B79D170}"/>
          </ac:spMkLst>
        </pc:spChg>
        <pc:picChg chg="add mod">
          <ac:chgData name="Steve O’Sullivan" userId="f3ecc338-b7e6-41bf-8585-70621030d8e6" providerId="ADAL" clId="{F8242525-1FD0-4620-AA26-408FDA7AA0C0}" dt="2025-10-09T11:15:56.793" v="2899"/>
          <ac:picMkLst>
            <pc:docMk/>
            <pc:sldMk cId="384710184" sldId="268"/>
            <ac:picMk id="6" creationId="{763F4D57-2429-61B6-5BC4-0D113A60221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0C642-DF8A-412C-9552-6C72554C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B6E6F-D41F-40DB-85AB-C74311025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69833"/>
            <a:ext cx="9144000" cy="167528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21796-A4FB-4F91-BA6C-C62F5BFEA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7410"/>
            <a:ext cx="9144000" cy="57039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E1F26-A924-489F-AD34-D14F6833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D7E4887-466B-4EEF-91A3-6727862A0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9520" y="1282796"/>
            <a:ext cx="3458480" cy="896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55E0-3BDB-47E8-B0CE-7DC652952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619" y="4431942"/>
            <a:ext cx="8100762" cy="320068"/>
          </a:xfrm>
          <a:prstGeom prst="rect">
            <a:avLst/>
          </a:prstGeom>
        </p:spPr>
      </p:pic>
      <p:pic>
        <p:nvPicPr>
          <p:cNvPr id="8" name="Google Shape;152;p38" descr="Google Shape;152;p38">
            <a:extLst>
              <a:ext uri="{FF2B5EF4-FFF2-40B4-BE49-F238E27FC236}">
                <a16:creationId xmlns:a16="http://schemas.microsoft.com/office/drawing/2014/main" id="{64119370-0847-FAB7-49B1-41CB12301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3800" y="6435817"/>
            <a:ext cx="811209" cy="206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152;p38" descr="Google Shape;152;p38">
            <a:extLst>
              <a:ext uri="{FF2B5EF4-FFF2-40B4-BE49-F238E27FC236}">
                <a16:creationId xmlns:a16="http://schemas.microsoft.com/office/drawing/2014/main" id="{7A463F85-047C-5189-4512-11B330F57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387" y="1291526"/>
            <a:ext cx="3458479" cy="8790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5950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EB660-DB9D-488F-8A5F-072FCFBD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0EDFE-C3B1-4F1F-B0D8-9580D56E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B7F6E-8DC3-4A30-8935-A5ED72A5A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C7C4C-A29A-4235-894C-E38A61FC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6A478EB-0434-AB06-9339-E33D7A966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012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7BEB-5D4E-4AE2-A815-ED663782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063CA-7873-4C15-96C7-318107186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49B64-D4B5-4D04-9FB1-D5BB391F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7B96-27F5-4D73-91E3-9E329DBAC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5728BF-EC6E-41E5-B082-B2B78C91F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40" y="4429429"/>
            <a:ext cx="8100762" cy="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4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7C20A-7121-4D31-9810-4A44F72F9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35533"/>
            <a:ext cx="5181600" cy="474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67BDF-B0B0-43CD-BCCE-EBEA66E04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35533"/>
            <a:ext cx="5181600" cy="474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8858F-6F3C-4203-86CD-65244D9B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8513A-D25C-4020-B02E-A126978D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32BA9-B1DB-DA20-3CA9-08C021D22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D8658E6-6E8E-4F87-C7A1-F11A335A5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79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C371-BCC4-44E3-8F9B-6F076BE5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34C19-E557-445E-A96F-9DEC701F4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35533"/>
            <a:ext cx="5157787" cy="10695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82D3F-60D4-48B9-A32A-E82710EF1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F89AC0-E4D5-438A-8AD8-C9FC9CE7A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35533"/>
            <a:ext cx="5183188" cy="10695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DA34EF-DC52-4647-A453-2C20E5B30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52002-FDDF-4B09-B84F-3B674205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3250D-C1FD-4BA1-AE05-B5575528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7A5545-6F2A-BB56-47BD-5105B29D3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2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7530D-E7FD-40E2-80EF-1C61BB27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3B217-4148-4802-A4C6-5AB5C98E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CC5DFF-882C-D399-E017-DC444737D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1EA7AFE-0A86-F3D1-44AB-4979D00B5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460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6E605-A328-4368-9D46-81915267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3497A-A16E-47F4-854E-CFF595C7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37A94F-7DA9-32A9-690B-07EBA3263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5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2697-B78B-43BF-869C-176A22A3C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3EE2D-C37C-445D-B3C9-F41BA982B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54680-6C0F-4CFB-9090-447F1ABC3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3880E-8BBF-4E95-917E-A90A2A21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7148D-D2CC-4668-8FE6-374895F7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153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A6F8-7906-4AA9-943E-5D9957A5A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2C44E-FBA2-4921-8FD3-43DCAADAA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A7517-84A5-4F34-B386-E5174DD2E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73E61-7472-448E-96A2-F8FDAFE67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41BBF-92E7-4AF9-86A5-8E0FC51E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6CCB8-CBFC-4054-853B-C581C83A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902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F425-2600-42D8-AEDA-5C01A6C4B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10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21E99A-1BF4-40D4-BC1B-D547FE2D8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DA437-15CF-4D1A-94F2-31DBBBED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10CBF-407A-4633-BF5B-C81F1CCB0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6DF7D-7DB8-48C6-B366-144ACA42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38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6CAE5E-586B-4D16-86A9-D51E17139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980FB-13C4-4275-91CE-0626C85A9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98A08-8CBC-4D66-9EB7-839F6FF7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4159-B361-44D5-B1C3-FA5612DB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5CF2-00E4-45AF-9BD9-B1C8F529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568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4DC53C-B9B3-886E-FA2C-13A87A471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4292B1-3707-009A-E301-210A9EF5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101367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4E06D-4A8D-4D7C-85CE-506B55A3A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11"/>
            <a:ext cx="10515600" cy="4715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0610B-198A-4DE6-9243-E484CB0548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BAEE2-74B3-4BF2-89A9-AC60B0AAB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F4809C0-4A2D-4570-B2F7-2C157E2406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598" y="6343301"/>
            <a:ext cx="1509203" cy="3912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9FE34E-3926-DDF5-E100-58A74F9F9E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4037" y="135516"/>
            <a:ext cx="354025" cy="459220"/>
          </a:xfrm>
          <a:prstGeom prst="rect">
            <a:avLst/>
          </a:prstGeom>
        </p:spPr>
      </p:pic>
      <p:pic>
        <p:nvPicPr>
          <p:cNvPr id="8" name="Google Shape;152;p38" descr="Google Shape;152;p38">
            <a:extLst>
              <a:ext uri="{FF2B5EF4-FFF2-40B4-BE49-F238E27FC236}">
                <a16:creationId xmlns:a16="http://schemas.microsoft.com/office/drawing/2014/main" id="{AF6A1729-CB80-9588-DDD6-E5E7666BC04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353800" y="6435817"/>
            <a:ext cx="811209" cy="2061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397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>
                <a:hlinkClick r:id="rId2"/>
              </a:rPr>
              <a:t>Quill</a:t>
            </a:r>
            <a:r>
              <a:rPr lang="en-IE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/>
              <a:t>Oct 2025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/>
              <a:t>Enable Metadata Pane in Review mode</a:t>
            </a:r>
          </a:p>
          <a:p>
            <a:r>
              <a:rPr lang="en-IE"/>
              <a:t>UI: 	‘ icon updates for Product Information, Formulation, ‘Stages’ popovers</a:t>
            </a:r>
          </a:p>
          <a:p>
            <a:pPr lvl="1"/>
            <a:r>
              <a:rPr lang="en-IE"/>
              <a:t>Makes it clear to the user that a feature is used for AgriGuide</a:t>
            </a:r>
          </a:p>
          <a:p>
            <a:r>
              <a:rPr lang="en-IE"/>
              <a:t>Link to new Reference Data:</a:t>
            </a:r>
          </a:p>
          <a:p>
            <a:pPr lvl="1"/>
            <a:r>
              <a:rPr lang="en-IE"/>
              <a:t>Formulation &gt; Adverse Effects</a:t>
            </a:r>
          </a:p>
          <a:p>
            <a:r>
              <a:rPr lang="en-IE"/>
              <a:t>New Authoring Features</a:t>
            </a:r>
          </a:p>
          <a:p>
            <a:pPr lvl="2"/>
            <a:r>
              <a:rPr lang="en-IE"/>
              <a:t>Formulation &gt; Language Filtering</a:t>
            </a:r>
          </a:p>
          <a:p>
            <a:pPr lvl="2"/>
            <a:r>
              <a:rPr lang="en-IE"/>
              <a:t>Formulation &gt; Data &gt; Storage Temperature</a:t>
            </a:r>
          </a:p>
          <a:p>
            <a:pPr lvl="2"/>
            <a:r>
              <a:rPr lang="en-IE"/>
              <a:t>Formulation &gt; Data &gt; Transportation Temperature</a:t>
            </a:r>
          </a:p>
          <a:p>
            <a:pPr lvl="2"/>
            <a:r>
              <a:rPr lang="en-IE"/>
              <a:t>Product Information &gt; Regulatory &gt; Additional Advisory Information</a:t>
            </a:r>
          </a:p>
          <a:p>
            <a:pPr lvl="2"/>
            <a:r>
              <a:rPr lang="en-IE"/>
              <a:t>Product Information &gt; Regulatory &gt; Integrated Pest Management</a:t>
            </a:r>
          </a:p>
          <a:p>
            <a:pPr lvl="1"/>
            <a:r>
              <a:rPr lang="en-IE"/>
              <a:t>Product Package &gt; GTIN (multiple)</a:t>
            </a:r>
          </a:p>
          <a:p>
            <a:pPr lvl="1"/>
            <a:r>
              <a:rPr lang="en-IE"/>
              <a:t>Directions for Use: See </a:t>
            </a:r>
            <a:r>
              <a:rPr lang="en-GB">
                <a:hlinkClick r:id="rId2" action="ppaction://hlinksldjump"/>
              </a:rPr>
              <a:t>Key Features – Quill Authoring – GAP/DFU</a:t>
            </a:r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2D7E4-507D-776A-E8FF-1695369F0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553" y="1836002"/>
            <a:ext cx="304843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F7101E-4FF0-C9C7-30A3-9973E378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 - DEMO</a:t>
            </a:r>
          </a:p>
        </p:txBody>
      </p:sp>
      <p:pic>
        <p:nvPicPr>
          <p:cNvPr id="6" name="video1588798800">
            <a:hlinkClick r:id="" action="ppaction://media"/>
            <a:extLst>
              <a:ext uri="{FF2B5EF4-FFF2-40B4-BE49-F238E27FC236}">
                <a16:creationId xmlns:a16="http://schemas.microsoft.com/office/drawing/2014/main" id="{BC631F5C-C709-2998-E769-4A4AFD264AE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462088"/>
            <a:ext cx="8382000" cy="4714875"/>
          </a:xfrm>
        </p:spPr>
      </p:pic>
    </p:spTree>
    <p:extLst>
      <p:ext uri="{BB962C8B-B14F-4D97-AF65-F5344CB8AC3E}">
        <p14:creationId xmlns:p14="http://schemas.microsoft.com/office/powerpoint/2010/main" val="145880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9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/>
              <a:t>Updated GAP menu</a:t>
            </a:r>
          </a:p>
          <a:p>
            <a:r>
              <a:rPr lang="en-IE"/>
              <a:t>Application Timing Stages Improvements: Lifecycle Stages, UI updates</a:t>
            </a:r>
          </a:p>
          <a:p>
            <a:r>
              <a:rPr lang="en-IE"/>
              <a:t>GAP &gt; Crop and Pest Stage Groups &gt; Start and End &gt; Description</a:t>
            </a:r>
          </a:p>
          <a:p>
            <a:r>
              <a:rPr lang="en-IE"/>
              <a:t>GAP &gt; Pest Stage Group &gt; Lifecycle Stages</a:t>
            </a:r>
          </a:p>
          <a:p>
            <a:r>
              <a:rPr lang="en-IE"/>
              <a:t>GAP &gt; ‘Cultivation Setting’ and link to Site Location (Growth Location)</a:t>
            </a:r>
          </a:p>
          <a:p>
            <a:r>
              <a:rPr lang="en-IE"/>
              <a:t>Crop Group and Pest Group updates: Lifecycle Stages, Description, Leaf Icon</a:t>
            </a:r>
          </a:p>
          <a:p>
            <a:r>
              <a:rPr lang="en-IE"/>
              <a:t>GAP &gt; Major/Minor UI updates</a:t>
            </a:r>
          </a:p>
          <a:p>
            <a:r>
              <a:rPr lang="en-IE"/>
              <a:t>GAP &gt; Statements &gt; Post Application Guidance</a:t>
            </a:r>
          </a:p>
          <a:p>
            <a:r>
              <a:rPr lang="en-IE"/>
              <a:t>Application Options, Application Sequence - see </a:t>
            </a:r>
            <a:r>
              <a:rPr lang="en-GB">
                <a:hlinkClick r:id="rId2" action="ppaction://hlinksldjump"/>
              </a:rPr>
              <a:t>Key Features – Quill Authoring – GAP/DFU (Advanced)</a:t>
            </a:r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 – GAP/DFU</a:t>
            </a:r>
          </a:p>
        </p:txBody>
      </p:sp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96FB9-D614-1CFB-930D-9CB21DC63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9C1DF8-270E-A47D-356E-5EAAFFE0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/>
              <a:t>Key Features – Quill Authoring – GAP/DFU - DEMO</a:t>
            </a:r>
          </a:p>
        </p:txBody>
      </p:sp>
      <p:pic>
        <p:nvPicPr>
          <p:cNvPr id="6" name="video1400208948">
            <a:hlinkClick r:id="" action="ppaction://media"/>
            <a:extLst>
              <a:ext uri="{FF2B5EF4-FFF2-40B4-BE49-F238E27FC236}">
                <a16:creationId xmlns:a16="http://schemas.microsoft.com/office/drawing/2014/main" id="{6BC72600-D7CB-5F92-7EE5-5E969BB84DC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462088"/>
            <a:ext cx="8382000" cy="4714875"/>
          </a:xfrm>
        </p:spPr>
      </p:pic>
    </p:spTree>
    <p:extLst>
      <p:ext uri="{BB962C8B-B14F-4D97-AF65-F5344CB8AC3E}">
        <p14:creationId xmlns:p14="http://schemas.microsoft.com/office/powerpoint/2010/main" val="8227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0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933D3D-F975-DE3C-4085-692C3E446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/>
              <a:t>New GAP (Advanced):</a:t>
            </a:r>
          </a:p>
          <a:p>
            <a:pPr lvl="1"/>
            <a:r>
              <a:rPr lang="en-IE"/>
              <a:t>Application Options</a:t>
            </a:r>
          </a:p>
          <a:p>
            <a:pPr lvl="1"/>
            <a:r>
              <a:rPr lang="en-IE"/>
              <a:t>Application Sequence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E19992-9BA9-8CB1-F3E8-1734B813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/>
              <a:t>Key Features – Quill Authoring – GAP/DFU (Advanced)</a:t>
            </a:r>
          </a:p>
        </p:txBody>
      </p:sp>
    </p:spTree>
    <p:extLst>
      <p:ext uri="{BB962C8B-B14F-4D97-AF65-F5344CB8AC3E}">
        <p14:creationId xmlns:p14="http://schemas.microsoft.com/office/powerpoint/2010/main" val="45666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DAEF9-C5A3-D2BF-1905-5CDF612BE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D811D6-F3C4-874F-8077-D4BAA527B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600"/>
              <a:t>Key Features – Quill Authoring – GAP/DFU (Advanced) - DEMO</a:t>
            </a:r>
          </a:p>
        </p:txBody>
      </p:sp>
      <p:pic>
        <p:nvPicPr>
          <p:cNvPr id="6" name="video1297702519">
            <a:hlinkClick r:id="" action="ppaction://media"/>
            <a:extLst>
              <a:ext uri="{FF2B5EF4-FFF2-40B4-BE49-F238E27FC236}">
                <a16:creationId xmlns:a16="http://schemas.microsoft.com/office/drawing/2014/main" id="{763F4D57-2429-61B6-5BC4-0D113A60221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462088"/>
            <a:ext cx="8382000" cy="4714875"/>
          </a:xfrm>
        </p:spPr>
      </p:pic>
    </p:spTree>
    <p:extLst>
      <p:ext uri="{BB962C8B-B14F-4D97-AF65-F5344CB8AC3E}">
        <p14:creationId xmlns:p14="http://schemas.microsoft.com/office/powerpoint/2010/main" val="38471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F5782-A750-F628-E2F2-DA91D822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FF098D-60FF-2DD0-979C-E28094A7E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/>
              <a:t>Add 14 new categories of Reference Data</a:t>
            </a:r>
          </a:p>
          <a:p>
            <a:r>
              <a:rPr lang="en-IE"/>
              <a:t>Enable/Disable Global Authoring Template and Global Publishing Templates independently per workspace</a:t>
            </a:r>
          </a:p>
          <a:p>
            <a:pPr lvl="1"/>
            <a:r>
              <a:rPr lang="en-IE"/>
              <a:t>This will be useful for tailoring a workspace for </a:t>
            </a:r>
            <a:r>
              <a:rPr lang="en-IE" b="1" i="1"/>
              <a:t>only </a:t>
            </a:r>
            <a:r>
              <a:rPr lang="en-IE"/>
              <a:t>country specific templates without all the ‘noise’ of all other system templates</a:t>
            </a:r>
          </a:p>
          <a:p>
            <a:r>
              <a:rPr lang="en-IE"/>
              <a:t>Import docx/pdf for Digitisation through a Quill Workspace</a:t>
            </a:r>
          </a:p>
          <a:p>
            <a:r>
              <a:rPr lang="en-IE"/>
              <a:t>Reuse a Document, Reuse and Edit a Document </a:t>
            </a:r>
          </a:p>
          <a:p>
            <a:pPr lvl="1"/>
            <a:r>
              <a:rPr lang="en-IE"/>
              <a:t>Planned for bilingual/multilingual labels</a:t>
            </a:r>
          </a:p>
          <a:p>
            <a:r>
              <a:rPr lang="en-IE"/>
              <a:t>Default the ‘select a workspace’ popover when logging in first time</a:t>
            </a:r>
          </a:p>
          <a:p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B4F61-83AC-FB7A-5594-0365F7C6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4EFE4A0C-AD7F-708E-F241-6439A9B1229C}"/>
              </a:ext>
            </a:extLst>
          </p:cNvPr>
          <p:cNvSpPr/>
          <p:nvPr/>
        </p:nvSpPr>
        <p:spPr>
          <a:xfrm>
            <a:off x="9003323" y="365126"/>
            <a:ext cx="2813538" cy="1463040"/>
          </a:xfrm>
          <a:prstGeom prst="wedgeEllipseCallout">
            <a:avLst>
              <a:gd name="adj1" fmla="val -125833"/>
              <a:gd name="adj2" fmla="val -280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/>
              <a:t>CCMS = Component Content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9531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3947-1EE5-AA71-3129-57E6E8EC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3A9D7D-DAB8-6069-0490-920A1CE7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 - DEMO</a:t>
            </a:r>
          </a:p>
        </p:txBody>
      </p:sp>
      <p:pic>
        <p:nvPicPr>
          <p:cNvPr id="6" name="video1628879947">
            <a:hlinkClick r:id="" action="ppaction://media"/>
            <a:extLst>
              <a:ext uri="{FF2B5EF4-FFF2-40B4-BE49-F238E27FC236}">
                <a16:creationId xmlns:a16="http://schemas.microsoft.com/office/drawing/2014/main" id="{E9A5A77F-3EB1-D42A-CE5E-E064CA40352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462088"/>
            <a:ext cx="8382000" cy="4714875"/>
          </a:xfrm>
        </p:spPr>
      </p:pic>
    </p:spTree>
    <p:extLst>
      <p:ext uri="{BB962C8B-B14F-4D97-AF65-F5344CB8AC3E}">
        <p14:creationId xmlns:p14="http://schemas.microsoft.com/office/powerpoint/2010/main" val="252367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7A9C7-5ACE-2245-A0F5-18E2825F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6B7B42-64E6-B583-75CD-84C3469D4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/>
              <a:t>Adverse Effects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Application Target Sites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Co Formulant QBA Statements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Crop Commodities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Crop Outcomes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Crop Relations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Growth Locations (Site Location)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Lifecycle Stages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Nozzle Classes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Package Types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Packaging Materials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Phone Number Types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Soil Types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Subject At Risks</a:t>
            </a:r>
            <a:endParaRPr lang="en-IE"/>
          </a:p>
          <a:p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99E33F-ACE1-F2C9-CB7B-433586DA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Quill CCMS – New Reference Data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E0932E9C-8289-DBBF-872C-50A5C93FF1DE}"/>
              </a:ext>
            </a:extLst>
          </p:cNvPr>
          <p:cNvSpPr/>
          <p:nvPr/>
        </p:nvSpPr>
        <p:spPr>
          <a:xfrm>
            <a:off x="8809703" y="285135"/>
            <a:ext cx="3116826" cy="823912"/>
          </a:xfrm>
          <a:prstGeom prst="wedgeEllipseCallout">
            <a:avLst>
              <a:gd name="adj1" fmla="val -57742"/>
              <a:gd name="adj2" fmla="val 207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/>
              <a:t>Next iteration: link to authoring experience</a:t>
            </a:r>
          </a:p>
        </p:txBody>
      </p:sp>
    </p:spTree>
    <p:extLst>
      <p:ext uri="{BB962C8B-B14F-4D97-AF65-F5344CB8AC3E}">
        <p14:creationId xmlns:p14="http://schemas.microsoft.com/office/powerpoint/2010/main" val="2974358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376474-9566-176E-DD88-6ED0DC3064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IE" err="1"/>
              <a:t>additionalAdvisoryInformation</a:t>
            </a:r>
            <a:endParaRPr lang="en-IE"/>
          </a:p>
          <a:p>
            <a:r>
              <a:rPr lang="en-IE" err="1"/>
              <a:t>isPlatformOrganisation</a:t>
            </a:r>
            <a:endParaRPr lang="en-IE"/>
          </a:p>
          <a:p>
            <a:r>
              <a:rPr lang="en-IE"/>
              <a:t>‘</a:t>
            </a:r>
            <a:r>
              <a:rPr lang="en-IE" err="1"/>
              <a:t>internalLabel</a:t>
            </a:r>
            <a:r>
              <a:rPr lang="en-IE"/>
              <a:t>’ v ‘label’</a:t>
            </a:r>
          </a:p>
          <a:p>
            <a:r>
              <a:rPr lang="en-IE" err="1"/>
              <a:t>ipmStatement</a:t>
            </a:r>
            <a:endParaRPr lang="en-IE"/>
          </a:p>
          <a:p>
            <a:r>
              <a:rPr lang="en-IE"/>
              <a:t>‘qualifier’ (WIP – 80% complete)</a:t>
            </a:r>
          </a:p>
          <a:p>
            <a:r>
              <a:rPr lang="en-IE" err="1"/>
              <a:t>storageTemperature</a:t>
            </a:r>
            <a:endParaRPr lang="en-IE"/>
          </a:p>
          <a:p>
            <a:r>
              <a:rPr lang="en-IE" err="1"/>
              <a:t>transportationTemperature</a:t>
            </a:r>
            <a:endParaRPr lang="en-IE"/>
          </a:p>
          <a:p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85246-B016-0EC6-B03D-2DF353D95B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E" err="1"/>
              <a:t>directionsForUse</a:t>
            </a:r>
            <a:r>
              <a:rPr lang="en-IE"/>
              <a:t>:</a:t>
            </a:r>
          </a:p>
          <a:p>
            <a:pPr lvl="1"/>
            <a:r>
              <a:rPr lang="en-IE"/>
              <a:t>steps</a:t>
            </a:r>
          </a:p>
          <a:p>
            <a:pPr lvl="1"/>
            <a:r>
              <a:rPr lang="en-IE"/>
              <a:t>options</a:t>
            </a:r>
          </a:p>
          <a:p>
            <a:pPr lvl="1"/>
            <a:r>
              <a:rPr lang="en-IE" err="1"/>
              <a:t>postApplicationGuidance</a:t>
            </a:r>
            <a:endParaRPr lang="en-IE"/>
          </a:p>
          <a:p>
            <a:pPr lvl="1"/>
            <a:r>
              <a:rPr lang="en-IE" err="1"/>
              <a:t>childOrganisms</a:t>
            </a:r>
            <a:endParaRPr lang="en-IE"/>
          </a:p>
          <a:p>
            <a:pPr lvl="1"/>
            <a:r>
              <a:rPr lang="en-IE" err="1"/>
              <a:t>parentOrganisms</a:t>
            </a:r>
            <a:endParaRPr lang="en-IE"/>
          </a:p>
          <a:p>
            <a:pPr lvl="1"/>
            <a:r>
              <a:rPr lang="en-IE" err="1"/>
              <a:t>relatesTo</a:t>
            </a:r>
            <a:endParaRPr lang="en-IE"/>
          </a:p>
          <a:p>
            <a:pPr lvl="1"/>
            <a:r>
              <a:rPr lang="en-IE" err="1"/>
              <a:t>TargetNematode</a:t>
            </a:r>
            <a:endParaRPr lang="en-IE"/>
          </a:p>
          <a:p>
            <a:pPr lvl="1"/>
            <a:r>
              <a:rPr lang="en-IE" err="1"/>
              <a:t>TargetMollusc</a:t>
            </a:r>
            <a:endParaRPr lang="en-IE"/>
          </a:p>
          <a:p>
            <a:pPr lvl="1"/>
            <a:endParaRPr lang="en-I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4B9A62-B740-62C3-A1DC-24FEC8B8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AgriGuide JSON updates</a:t>
            </a:r>
          </a:p>
        </p:txBody>
      </p:sp>
    </p:spTree>
    <p:extLst>
      <p:ext uri="{BB962C8B-B14F-4D97-AF65-F5344CB8AC3E}">
        <p14:creationId xmlns:p14="http://schemas.microsoft.com/office/powerpoint/2010/main" val="3510676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l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ill" id="{1FC43F03-C65F-4E03-9672-627D79937938}" vid="{6A089BE9-E007-484C-AD49-E14256DBDA2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CE57788764744AA2AF962811C13BC" ma:contentTypeVersion="7" ma:contentTypeDescription="Create a new document." ma:contentTypeScope="" ma:versionID="01e3650d6d8b33254dc266c52d568f83">
  <xsd:schema xmlns:xsd="http://www.w3.org/2001/XMLSchema" xmlns:xs="http://www.w3.org/2001/XMLSchema" xmlns:p="http://schemas.microsoft.com/office/2006/metadata/properties" xmlns:ns2="ddbcf6e8-0e57-49c2-8448-06e766b5fcc8" targetNamespace="http://schemas.microsoft.com/office/2006/metadata/properties" ma:root="true" ma:fieldsID="f5e2b37a618edf4b9cc41ce078658bf6" ns2:_="">
    <xsd:import namespace="ddbcf6e8-0e57-49c2-8448-06e766b5fc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f6e8-0e57-49c2-8448-06e766b5f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643998-4A13-492C-BBD1-FE711C9344EB}">
  <ds:schemaRefs>
    <ds:schemaRef ds:uri="06f1d7a6-9938-4e91-81cc-34170bfacf1e"/>
    <ds:schemaRef ds:uri="773e919d-c46a-4765-9812-40c4d52f6fd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0C52E11-AA85-42AD-9E27-DBDCF6E13F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F5BFC2-1E1A-489D-9144-05569931C529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454</Words>
  <Application>Microsoft Office PowerPoint</Application>
  <PresentationFormat>Widescreen</PresentationFormat>
  <Paragraphs>76</Paragraphs>
  <Slides>11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Quill</vt:lpstr>
      <vt:lpstr>Quill Release Notes</vt:lpstr>
      <vt:lpstr>Key Features – Quill Authoring</vt:lpstr>
      <vt:lpstr>Key Features – Quill Authoring - DEMO</vt:lpstr>
      <vt:lpstr>Key Features – Quill Authoring – GAP/DFU</vt:lpstr>
      <vt:lpstr>Key Features – Quill Authoring – GAP/DFU - DEMO</vt:lpstr>
      <vt:lpstr>Key Features – Quill Authoring – GAP/DFU (Advanced)</vt:lpstr>
      <vt:lpstr>Key Features – Quill Authoring – GAP/DFU (Advanced) - DEMO</vt:lpstr>
      <vt:lpstr>Key Features – Quill CCMS</vt:lpstr>
      <vt:lpstr>Key Features – Quill CCMS - DEMO</vt:lpstr>
      <vt:lpstr>Quill CCMS – New Reference Data</vt:lpstr>
      <vt:lpstr>AgriGuide JSON updates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O'Sullivan</dc:creator>
  <cp:lastModifiedBy>Mark Lewis</cp:lastModifiedBy>
  <cp:revision>1</cp:revision>
  <dcterms:created xsi:type="dcterms:W3CDTF">2025-09-23T09:57:41Z</dcterms:created>
  <dcterms:modified xsi:type="dcterms:W3CDTF">2025-10-09T17:48:38Z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0x010100972CE57788764744AA2AF962811C13BC</vt:lpwstr>
  </property>
  <property fmtid="{D5CDD505-2E9C-101B-9397-08002B2CF9AE}" pid="3" name="MediaServiceImageTags">
    <vt:lpwstr/>
  </property>
</Properties>
</file>