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68" r:id="rId7"/>
    <p:sldId id="265" r:id="rId8"/>
    <p:sldId id="260" r:id="rId9"/>
    <p:sldId id="264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674C7-DEA1-40F2-9D81-262E8781B224}" v="4" dt="2026-03-30T19:20:28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O’Sullivan" userId="f3ecc338-b7e6-41bf-8585-70621030d8e6" providerId="ADAL" clId="{28177112-EEC8-4365-AAC4-920FEC97DEBD}"/>
    <pc:docChg chg="custSel addSld delSld modSld">
      <pc:chgData name="Steve O’Sullivan" userId="f3ecc338-b7e6-41bf-8585-70621030d8e6" providerId="ADAL" clId="{28177112-EEC8-4365-AAC4-920FEC97DEBD}" dt="2026-03-30T19:30:10.889" v="746" actId="20577"/>
      <pc:docMkLst>
        <pc:docMk/>
      </pc:docMkLst>
      <pc:sldChg chg="modSp mod">
        <pc:chgData name="Steve O’Sullivan" userId="f3ecc338-b7e6-41bf-8585-70621030d8e6" providerId="ADAL" clId="{28177112-EEC8-4365-AAC4-920FEC97DEBD}" dt="2026-03-30T19:19:05.572" v="530" actId="20577"/>
        <pc:sldMkLst>
          <pc:docMk/>
          <pc:sldMk cId="3661121609" sldId="258"/>
        </pc:sldMkLst>
        <pc:spChg chg="mod">
          <ac:chgData name="Steve O’Sullivan" userId="f3ecc338-b7e6-41bf-8585-70621030d8e6" providerId="ADAL" clId="{28177112-EEC8-4365-AAC4-920FEC97DEBD}" dt="2026-03-30T19:19:05.572" v="530" actId="20577"/>
          <ac:spMkLst>
            <pc:docMk/>
            <pc:sldMk cId="3661121609" sldId="258"/>
            <ac:spMk id="2" creationId="{1424E83F-E6DE-4D89-FFDE-005C57B249AC}"/>
          </ac:spMkLst>
        </pc:spChg>
      </pc:sldChg>
      <pc:sldChg chg="modSp mod">
        <pc:chgData name="Steve O’Sullivan" userId="f3ecc338-b7e6-41bf-8585-70621030d8e6" providerId="ADAL" clId="{28177112-EEC8-4365-AAC4-920FEC97DEBD}" dt="2026-03-30T19:30:10.889" v="746" actId="20577"/>
        <pc:sldMkLst>
          <pc:docMk/>
          <pc:sldMk cId="2953176402" sldId="260"/>
        </pc:sldMkLst>
        <pc:spChg chg="mod">
          <ac:chgData name="Steve O’Sullivan" userId="f3ecc338-b7e6-41bf-8585-70621030d8e6" providerId="ADAL" clId="{28177112-EEC8-4365-AAC4-920FEC97DEBD}" dt="2026-03-30T19:30:10.889" v="746" actId="20577"/>
          <ac:spMkLst>
            <pc:docMk/>
            <pc:sldMk cId="2953176402" sldId="260"/>
            <ac:spMk id="2" creationId="{5AFF098D-60FF-2DD0-979C-E28094A7E52D}"/>
          </ac:spMkLst>
        </pc:spChg>
      </pc:sldChg>
      <pc:sldChg chg="del">
        <pc:chgData name="Steve O’Sullivan" userId="f3ecc338-b7e6-41bf-8585-70621030d8e6" providerId="ADAL" clId="{28177112-EEC8-4365-AAC4-920FEC97DEBD}" dt="2026-03-30T19:29:53.332" v="742" actId="47"/>
        <pc:sldMkLst>
          <pc:docMk/>
          <pc:sldMk cId="1458803852" sldId="263"/>
        </pc:sldMkLst>
      </pc:sldChg>
      <pc:sldChg chg="del">
        <pc:chgData name="Steve O’Sullivan" userId="f3ecc338-b7e6-41bf-8585-70621030d8e6" providerId="ADAL" clId="{28177112-EEC8-4365-AAC4-920FEC97DEBD}" dt="2026-03-30T19:29:59.998" v="743" actId="47"/>
        <pc:sldMkLst>
          <pc:docMk/>
          <pc:sldMk cId="82278056" sldId="267"/>
        </pc:sldMkLst>
      </pc:sldChg>
      <pc:sldChg chg="modSp mod">
        <pc:chgData name="Steve O’Sullivan" userId="f3ecc338-b7e6-41bf-8585-70621030d8e6" providerId="ADAL" clId="{28177112-EEC8-4365-AAC4-920FEC97DEBD}" dt="2026-03-30T19:21:14.688" v="741" actId="20577"/>
        <pc:sldMkLst>
          <pc:docMk/>
          <pc:sldMk cId="3023433983" sldId="268"/>
        </pc:sldMkLst>
        <pc:spChg chg="mod">
          <ac:chgData name="Steve O’Sullivan" userId="f3ecc338-b7e6-41bf-8585-70621030d8e6" providerId="ADAL" clId="{28177112-EEC8-4365-AAC4-920FEC97DEBD}" dt="2026-03-30T19:21:14.688" v="741" actId="20577"/>
          <ac:spMkLst>
            <pc:docMk/>
            <pc:sldMk cId="3023433983" sldId="268"/>
            <ac:spMk id="2" creationId="{98C9F0E5-6FE0-6EFC-4848-53F964D74A18}"/>
          </ac:spMkLst>
        </pc:spChg>
      </pc:sldChg>
      <pc:sldChg chg="modSp add mod">
        <pc:chgData name="Steve O’Sullivan" userId="f3ecc338-b7e6-41bf-8585-70621030d8e6" providerId="ADAL" clId="{28177112-EEC8-4365-AAC4-920FEC97DEBD}" dt="2026-03-30T19:17:36.811" v="341" actId="20577"/>
        <pc:sldMkLst>
          <pc:docMk/>
          <pc:sldMk cId="3513943968" sldId="269"/>
        </pc:sldMkLst>
        <pc:spChg chg="mod">
          <ac:chgData name="Steve O’Sullivan" userId="f3ecc338-b7e6-41bf-8585-70621030d8e6" providerId="ADAL" clId="{28177112-EEC8-4365-AAC4-920FEC97DEBD}" dt="2026-03-30T19:17:20.826" v="261" actId="20577"/>
          <ac:spMkLst>
            <pc:docMk/>
            <pc:sldMk cId="3513943968" sldId="269"/>
            <ac:spMk id="3" creationId="{1CBECA55-4B53-4AB3-077B-C64CEA18C6AD}"/>
          </ac:spMkLst>
        </pc:spChg>
        <pc:spChg chg="mod">
          <ac:chgData name="Steve O’Sullivan" userId="f3ecc338-b7e6-41bf-8585-70621030d8e6" providerId="ADAL" clId="{28177112-EEC8-4365-AAC4-920FEC97DEBD}" dt="2026-03-30T19:17:36.811" v="341" actId="20577"/>
          <ac:spMkLst>
            <pc:docMk/>
            <pc:sldMk cId="3513943968" sldId="269"/>
            <ac:spMk id="4" creationId="{098E9323-9C73-7614-C3F3-3CE74B49BE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EC03-EE58-E4C1-5782-1DC1AD559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040" y="1122363"/>
            <a:ext cx="793496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8D529-D588-F075-BE4A-00955DC44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3040" y="3602038"/>
            <a:ext cx="793496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7687A-7107-8514-9314-429F694E2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07EE7-878F-9CC2-D22A-7A5E61CC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CCE0-0E88-DFF2-3BDC-E9AC8E20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2DEFC3-0878-9939-8A57-EA91E2BB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2733040" cy="308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8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BBD2-4ACE-953A-0357-53AC81AC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65B1-0966-8664-EDCE-88A517921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20E39-FD61-8392-8CBC-80E119D3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4641-710A-7139-FAD7-F83E5D43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919B-66EF-F042-B6E4-453AD50D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550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E4F4-249C-ECF1-CEF6-0F7A3C3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AF12-B7FB-C2E7-1697-3DA293339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CC291-9326-5E50-6ADB-7AC673A4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DD9A-D5E5-95FE-AFA2-69B29E41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E68B6-F0D3-733D-A6CD-F83C5B81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5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9668-4EF4-5637-C256-7A76FCFEF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E8C81-2319-FDEE-A67F-6BB5799620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1CD27-371B-4851-77EB-B42395439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6F825-8250-0C47-40F4-2B530C35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B8A34-3AFC-FDAF-BD55-822BF244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605BF-83E4-86BF-1835-1F68A35B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023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E5DA-EFCB-BDA6-6CA9-30023A5D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DA07F-344A-9170-D2B0-1C21B7382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B498C-7675-3731-042F-9E7DF64C6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4E297-C5A2-5A72-5C71-1D0973EAE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8EFEE-C84C-879A-8E4E-6CE834A25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20A20-491B-D2F6-8691-D8897DBB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D33A5-EF12-E29A-97C5-E0D88E31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221F5-06DE-3B51-9673-5B7A4F28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034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6AFC-505D-C5FC-69F7-9DE993F1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0617C-AB6F-DCD9-1BD6-B436ABAF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0EE35-AAB4-0E67-ABBE-E0F08B30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1880C-8F1F-8055-1120-BD2B7DA0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014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B4E01-E9DF-9E25-7BB0-C15CE90B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7ADEA7-9ADE-C824-50A8-71DBEBE3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E1835-A37A-5B22-7DA3-A41116E7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588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0C63-B860-CFDB-E3E5-1E85352F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3784F-0168-CE23-DCE1-FE370811D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DD99-57A6-727E-EF96-F88E7DA8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340B9-3E45-560F-1A8D-DC1967966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ADF5A-38CA-3367-0CDF-D4CF7EBA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D6A1C-414D-2536-85B6-E3B461084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898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CDFB-6B74-B276-EF81-09FCF257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8A741-DD95-3C53-9CF1-8B48309BF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DAB1-1A0F-2966-1DE2-1BE950D69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7CC0D-852E-F08E-EBAE-421C8002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0CC6C-6D36-8C4D-5388-27DF7EC4D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28874-1FBD-DD34-ED76-685F0ABD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275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0670-E453-EB57-11D3-DA8676E4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1BD208-E8B2-6DBE-D915-4F03FADBC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CEDF5-3196-04EB-AA89-7AF1FC9DD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A1EA-B516-0C73-EA0F-AA878FCA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C3333-3C98-5CEB-7E60-E4245ED8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44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486BBA-8DEF-82BB-E9A1-A73E05E4E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03DD3-362E-C854-2E11-FB7E30571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B7AA1-071D-4A5B-CDC8-AC0B03AC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F8362-D2C6-4C56-3061-B01DA0470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79098-A5E3-DD41-75B3-2BFB6DD7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0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A9CA9-84B9-5C15-126B-58D46DA9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7E2D7-7314-CFBD-07A4-4E26A856D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2327"/>
            <a:ext cx="10515600" cy="4874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FAABD-666E-3E4D-CCF3-60FC5FCE0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BFE30-1A42-49DF-919D-3CC8F3FE636A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C04DC-4772-7B61-7125-4FC6F49D7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CD334-D85D-B6A3-1856-9C4AE904B5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586" y="6270524"/>
            <a:ext cx="1063214" cy="44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7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92F59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ll4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BEB1-44F5-EDF9-76F0-D0317D44A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Quill</a:t>
            </a:r>
            <a:r>
              <a:rPr lang="en-IE" dirty="0"/>
              <a:t> Release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4097-2F22-A28F-4D5C-D26FA5C2F3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Q1 2026</a:t>
            </a:r>
          </a:p>
        </p:txBody>
      </p:sp>
    </p:spTree>
    <p:extLst>
      <p:ext uri="{BB962C8B-B14F-4D97-AF65-F5344CB8AC3E}">
        <p14:creationId xmlns:p14="http://schemas.microsoft.com/office/powerpoint/2010/main" val="40213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12619-E3E5-D432-0215-041FE21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Authoring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4E83F-E6DE-4D89-FFDE-005C57B2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Digitisation User Interface: Quality Confidence Score (BETA)</a:t>
            </a:r>
          </a:p>
          <a:p>
            <a:pPr lvl="1"/>
            <a:r>
              <a:rPr lang="en-IE" dirty="0"/>
              <a:t>Toggle show/hide</a:t>
            </a:r>
          </a:p>
          <a:p>
            <a:r>
              <a:rPr lang="en-IE" dirty="0"/>
              <a:t>Bi-lingual Labels</a:t>
            </a:r>
          </a:p>
          <a:p>
            <a:pPr lvl="1"/>
            <a:r>
              <a:rPr lang="en-IE" dirty="0"/>
              <a:t>Already supported but to highlight: Import existing AgriGuide label</a:t>
            </a:r>
          </a:p>
          <a:p>
            <a:pPr lvl="1"/>
            <a:r>
              <a:rPr lang="en-IE" dirty="0"/>
              <a:t>Organise by language (drag/drop)</a:t>
            </a:r>
          </a:p>
          <a:p>
            <a:pPr lvl="1"/>
            <a:r>
              <a:rPr lang="en-IE" dirty="0"/>
              <a:t>Separate labels linked (if desired)</a:t>
            </a:r>
          </a:p>
          <a:p>
            <a:pPr lvl="1"/>
            <a:r>
              <a:rPr lang="en-IE" dirty="0"/>
              <a:t>Preview/Publish to </a:t>
            </a:r>
            <a:r>
              <a:rPr lang="en-IE" dirty="0" err="1"/>
              <a:t>AgriGuide</a:t>
            </a:r>
            <a:endParaRPr lang="en-IE" dirty="0"/>
          </a:p>
          <a:p>
            <a:r>
              <a:rPr lang="en-IE" dirty="0"/>
              <a:t>Maximums Group: ‘custom’ time for Max Number of Applications per Time</a:t>
            </a:r>
          </a:p>
          <a:p>
            <a:r>
              <a:rPr lang="en-IE" dirty="0"/>
              <a:t>GAP/DFU Options and Sequence ‘Maximums’</a:t>
            </a:r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112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2E1B1-18AB-2637-D4A4-D376C64E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63DD3F-243B-586D-2034-064EEC38D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Key Features – Quill Authoring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C9F0E5-6FE0-6EFC-4848-53F964D74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Various </a:t>
            </a:r>
            <a:r>
              <a:rPr lang="en-IE" dirty="0" err="1"/>
              <a:t>AgriGuide</a:t>
            </a:r>
            <a:r>
              <a:rPr lang="en-IE" dirty="0"/>
              <a:t> Improvements to the UI/UX:</a:t>
            </a:r>
          </a:p>
          <a:p>
            <a:pPr lvl="1"/>
            <a:r>
              <a:rPr lang="en-IE" dirty="0"/>
              <a:t>Contact popovers: ‘Operating Hours’</a:t>
            </a:r>
          </a:p>
          <a:p>
            <a:pPr lvl="1"/>
            <a:r>
              <a:rPr lang="en-IE" dirty="0"/>
              <a:t>Formulation &gt; Adverse Effects &gt; Crop Set</a:t>
            </a:r>
          </a:p>
          <a:p>
            <a:r>
              <a:rPr lang="en-IE" dirty="0"/>
              <a:t>Reference Data</a:t>
            </a:r>
          </a:p>
          <a:p>
            <a:pPr lvl="1"/>
            <a:r>
              <a:rPr lang="en-IE" dirty="0"/>
              <a:t>Impacted Crop Relation</a:t>
            </a:r>
          </a:p>
          <a:p>
            <a:pPr lvl="1"/>
            <a:r>
              <a:rPr lang="en-IE" dirty="0"/>
              <a:t>Co-formulant QBA Statement</a:t>
            </a:r>
          </a:p>
          <a:p>
            <a:pPr lvl="1"/>
            <a:r>
              <a:rPr lang="en-IE" dirty="0"/>
              <a:t>Crop Outcome</a:t>
            </a:r>
          </a:p>
          <a:p>
            <a:r>
              <a:rPr lang="en-IE" dirty="0"/>
              <a:t>New min/max/text user experience for:</a:t>
            </a:r>
          </a:p>
          <a:p>
            <a:pPr lvl="1"/>
            <a:r>
              <a:rPr lang="en-IE" dirty="0"/>
              <a:t>Spraying Instructions (Advanced) &gt; Spray Rate</a:t>
            </a:r>
          </a:p>
          <a:p>
            <a:pPr lvl="1"/>
            <a:r>
              <a:rPr lang="en-IE" dirty="0"/>
              <a:t>Vehicle Speed, Wind Speed, Foliage Density, Seed Sowing Depth, Temperature</a:t>
            </a:r>
          </a:p>
          <a:p>
            <a:pPr lvl="1"/>
            <a:r>
              <a:rPr lang="en-IE" dirty="0"/>
              <a:t>Pre-Sowing or Planting Interval , </a:t>
            </a:r>
            <a:r>
              <a:rPr lang="en-US" dirty="0"/>
              <a:t>Min Interval Before Next Forecast Rain, Pre-Sowing or Planting Interval for Future Crops</a:t>
            </a:r>
            <a:endParaRPr lang="en-IE" dirty="0"/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23433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102BD-FA46-E715-A9AB-1505F53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81E3E-7052-233A-C64A-3F673F98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Crop Outcome link to Reference Data</a:t>
            </a:r>
          </a:p>
          <a:p>
            <a:pPr lvl="1"/>
            <a:r>
              <a:rPr lang="en-IE" dirty="0"/>
              <a:t>Quill: Effect or Outcome upon Crop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2111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F5782-A750-F628-E2F2-DA91D822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EB4F61-83AC-FB7A-5594-0365F7C6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CCMS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FF098D-60FF-2DD0-979C-E28094A7E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Digitisation: Quality </a:t>
            </a:r>
            <a:r>
              <a:rPr lang="en-IE"/>
              <a:t>Confidence Score</a:t>
            </a:r>
            <a:endParaRPr lang="en-IE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4EFE4A0C-AD7F-708E-F241-6439A9B1229C}"/>
              </a:ext>
            </a:extLst>
          </p:cNvPr>
          <p:cNvSpPr/>
          <p:nvPr/>
        </p:nvSpPr>
        <p:spPr>
          <a:xfrm>
            <a:off x="9003323" y="365126"/>
            <a:ext cx="2813538" cy="1463040"/>
          </a:xfrm>
          <a:prstGeom prst="wedgeEllipseCallout">
            <a:avLst>
              <a:gd name="adj1" fmla="val -94381"/>
              <a:gd name="adj2" fmla="val -1532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/>
              <a:t>CCMS = Component Content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95317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23947-1EE5-AA71-3129-57E6E8EC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3A9D7D-DAB8-6069-0490-920A1CE7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CCMS - DEMO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AF83BE-E263-925A-010A-AC842D197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Please contact us for a demo of an AgriGuide preview to your AgriGuide workspace, which requires your credentials</a:t>
            </a:r>
          </a:p>
        </p:txBody>
      </p:sp>
    </p:spTree>
    <p:extLst>
      <p:ext uri="{BB962C8B-B14F-4D97-AF65-F5344CB8AC3E}">
        <p14:creationId xmlns:p14="http://schemas.microsoft.com/office/powerpoint/2010/main" val="2523678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434B-8AD9-F592-1473-4F8CC8BE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ECA55-4B53-4AB3-077B-C64CEA18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Digitisation Automation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E9323-9C73-7614-C3F3-3CE74B49B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Add ‘Marketing Brand Name’ as required</a:t>
            </a:r>
          </a:p>
          <a:p>
            <a:r>
              <a:rPr lang="en-IE" dirty="0"/>
              <a:t>Update schema to support Q1 updates</a:t>
            </a:r>
          </a:p>
        </p:txBody>
      </p:sp>
    </p:spTree>
    <p:extLst>
      <p:ext uri="{BB962C8B-B14F-4D97-AF65-F5344CB8AC3E}">
        <p14:creationId xmlns:p14="http://schemas.microsoft.com/office/powerpoint/2010/main" val="3513943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llien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Quillient" id="{41D59796-A5EB-4C50-8EE0-065CD19D7ADC}" vid="{9972E454-8CAD-4057-8EBD-A79DD5A9F18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156EA44887524485E624E2B9CF6964" ma:contentTypeVersion="11" ma:contentTypeDescription="Create a new document." ma:contentTypeScope="" ma:versionID="d7a0d40507ec1948af77950cdff8c45a">
  <xsd:schema xmlns:xsd="http://www.w3.org/2001/XMLSchema" xmlns:xs="http://www.w3.org/2001/XMLSchema" xmlns:p="http://schemas.microsoft.com/office/2006/metadata/properties" xmlns:ns2="06f1d7a6-9938-4e91-81cc-34170bfacf1e" xmlns:ns3="773e919d-c46a-4765-9812-40c4d52f6fd3" targetNamespace="http://schemas.microsoft.com/office/2006/metadata/properties" ma:root="true" ma:fieldsID="8300ebf28cab35042cabf6638d67090f" ns2:_="" ns3:_="">
    <xsd:import namespace="06f1d7a6-9938-4e91-81cc-34170bfacf1e"/>
    <xsd:import namespace="773e919d-c46a-4765-9812-40c4d52f6f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1d7a6-9938-4e91-81cc-34170bfacf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888ef3-985c-4afe-9891-3f661093ab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e919d-c46a-4765-9812-40c4d52f6fd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5b72a19-7e28-4a6c-9560-3bbfbeb70953}" ma:internalName="TaxCatchAll" ma:showField="CatchAllData" ma:web="773e919d-c46a-4765-9812-40c4d52f6f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f1d7a6-9938-4e91-81cc-34170bfacf1e">
      <Terms xmlns="http://schemas.microsoft.com/office/infopath/2007/PartnerControls"/>
    </lcf76f155ced4ddcb4097134ff3c332f>
    <TaxCatchAll xmlns="773e919d-c46a-4765-9812-40c4d52f6fd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E83BBA-C459-4762-97ED-AA5B62D58F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f1d7a6-9938-4e91-81cc-34170bfacf1e"/>
    <ds:schemaRef ds:uri="773e919d-c46a-4765-9812-40c4d52f6f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1CB43A-682A-4100-BED0-C4CB94354742}">
  <ds:schemaRefs>
    <ds:schemaRef ds:uri="http://schemas.microsoft.com/office/2006/metadata/properties"/>
    <ds:schemaRef ds:uri="http://schemas.microsoft.com/office/infopath/2007/PartnerControls"/>
    <ds:schemaRef ds:uri="06f1d7a6-9938-4e91-81cc-34170bfacf1e"/>
    <ds:schemaRef ds:uri="773e919d-c46a-4765-9812-40c4d52f6fd3"/>
  </ds:schemaRefs>
</ds:datastoreItem>
</file>

<file path=customXml/itemProps3.xml><?xml version="1.0" encoding="utf-8"?>
<ds:datastoreItem xmlns:ds="http://schemas.openxmlformats.org/officeDocument/2006/customXml" ds:itemID="{D2626C9D-3434-4B7E-8729-4EFE80FA3D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Quillient</Template>
  <TotalTime>14</TotalTime>
  <Words>248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Ubuntu</vt:lpstr>
      <vt:lpstr>Quillient</vt:lpstr>
      <vt:lpstr>Quill Release Notes</vt:lpstr>
      <vt:lpstr>Key Features – Quill Authoring</vt:lpstr>
      <vt:lpstr>Key Features – Quill Authoring</vt:lpstr>
      <vt:lpstr>Key Features – Quill Authoring – GAP/DFU</vt:lpstr>
      <vt:lpstr>Key Features – Quill CCMS</vt:lpstr>
      <vt:lpstr>Key Features – Quill CCMS - DEMO</vt:lpstr>
      <vt:lpstr>Digitisation Automation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O’Sullivan</dc:creator>
  <cp:lastModifiedBy>Steve O’Sullivan</cp:lastModifiedBy>
  <cp:revision>1</cp:revision>
  <dcterms:created xsi:type="dcterms:W3CDTF">2026-03-28T19:13:07Z</dcterms:created>
  <dcterms:modified xsi:type="dcterms:W3CDTF">2026-03-30T19:30:13Z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0x01010023156EA44887524485E624E2B9CF6964</vt:lpwstr>
  </property>
  <property fmtid="{D5CDD505-2E9C-101B-9397-08002B2CF9AE}" pid="3" name="MediaServiceImageTags">
    <vt:lpwstr/>
  </property>
</Properties>
</file>