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7" r:id="rId5"/>
    <p:sldId id="265" r:id="rId6"/>
    <p:sldId id="258" r:id="rId7"/>
    <p:sldId id="26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ve O'Sullivan" userId="697b78a5-1adc-4809-a1b2-4df0fa31ad6f" providerId="ADAL" clId="{F8242525-1FD0-4620-AA26-408FDA7AA0C0}"/>
    <pc:docChg chg="undo custSel addSld delSld modSld sldOrd">
      <pc:chgData name="Steve O'Sullivan" userId="697b78a5-1adc-4809-a1b2-4df0fa31ad6f" providerId="ADAL" clId="{F8242525-1FD0-4620-AA26-408FDA7AA0C0}" dt="2026-09-02T12:18:34.865" v="1731" actId="47"/>
      <pc:docMkLst>
        <pc:docMk/>
      </pc:docMkLst>
      <pc:sldChg chg="modSp new del mod">
        <pc:chgData name="Steve O'Sullivan" userId="697b78a5-1adc-4809-a1b2-4df0fa31ad6f" providerId="ADAL" clId="{F8242525-1FD0-4620-AA26-408FDA7AA0C0}" dt="2026-09-02T12:18:34.865" v="1731" actId="47"/>
        <pc:sldMkLst>
          <pc:docMk/>
          <pc:sldMk cId="3104882103" sldId="27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3EC03-EE58-E4C1-5782-1DC1AD559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33040" y="1122363"/>
            <a:ext cx="793496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8D529-D588-F075-BE4A-00955DC447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33040" y="3602038"/>
            <a:ext cx="793496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07687A-7107-8514-9314-429F694E2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BFE30-1A42-49DF-919D-3CC8F3FE636A}" type="datetimeFigureOut">
              <a:rPr lang="en-IE" smtClean="0"/>
              <a:t>02/09/2026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107EE7-878F-9CC2-D22A-7A5E61CC6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3CCCE0-0E88-DFF2-3BDC-E9AC8E204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F62A88-28F1-4E6E-9953-6DB1543E4705}" type="slidenum">
              <a:rPr lang="en-IE" smtClean="0"/>
              <a:t>‹#›</a:t>
            </a:fld>
            <a:endParaRPr lang="en-I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02DEFC3-0878-9939-8A57-EA91E2BB25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00200"/>
            <a:ext cx="2733040" cy="3086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787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7BBD2-4ACE-953A-0357-53AC81AC9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3365B1-0966-8664-EDCE-88A517921B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620E39-FD61-8392-8CBC-80E119D38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BFE30-1A42-49DF-919D-3CC8F3FE636A}" type="datetimeFigureOut">
              <a:rPr lang="en-IE" smtClean="0"/>
              <a:t>02/09/2026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5A4641-710A-7139-FAD7-F83E5D432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A0919B-66EF-F042-B6E4-453AD50D3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F62A88-28F1-4E6E-9953-6DB1543E470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25501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0E4F4-249C-ECF1-CEF6-0F7A3C326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6EAF12-B7FB-C2E7-1697-3DA293339E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3CC291-9326-5E50-6ADB-7AC673A4E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BFE30-1A42-49DF-919D-3CC8F3FE636A}" type="datetimeFigureOut">
              <a:rPr lang="en-IE" smtClean="0"/>
              <a:t>02/09/2026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8ADD9A-D5E5-95FE-AFA2-69B29E41D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2E68B6-F0D3-733D-A6CD-F83C5B813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F62A88-28F1-4E6E-9953-6DB1543E470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94857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09668-4EF4-5637-C256-7A76FCFEF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1E8C81-2319-FDEE-A67F-6BB5799620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81CD27-371B-4851-77EB-B423954399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56F825-8250-0C47-40F4-2B530C352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BFE30-1A42-49DF-919D-3CC8F3FE636A}" type="datetimeFigureOut">
              <a:rPr lang="en-IE" smtClean="0"/>
              <a:t>02/09/2026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BB8A34-3AFC-FDAF-BD55-822BF2448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D605BF-83E4-86BF-1835-1F68A35B5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F62A88-28F1-4E6E-9953-6DB1543E470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70234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8E5DA-EFCB-BDA6-6CA9-30023A5D6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ADA07F-344A-9170-D2B0-1C21B7382B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5B498C-7675-3731-042F-9E7DF64C60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84E297-C5A2-5A72-5C71-1D0973EAE5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48EFEE-C84C-879A-8E4E-6CE834A251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2A20A20-491B-D2F6-8691-D8897DBBD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BFE30-1A42-49DF-919D-3CC8F3FE636A}" type="datetimeFigureOut">
              <a:rPr lang="en-IE" smtClean="0"/>
              <a:t>02/09/2026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3CD33A5-EF12-E29A-97C5-E0D88E31C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67221F5-06DE-3B51-9673-5B7A4F284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F62A88-28F1-4E6E-9953-6DB1543E470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90343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C6AFC-505D-C5FC-69F7-9DE993F1A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A0617C-AB6F-DCD9-1BD6-B436ABAF7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BFE30-1A42-49DF-919D-3CC8F3FE636A}" type="datetimeFigureOut">
              <a:rPr lang="en-IE" smtClean="0"/>
              <a:t>02/09/2026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20EE35-AAB4-0E67-ABBE-E0F08B306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91880C-8F1F-8055-1120-BD2B7DA0C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F62A88-28F1-4E6E-9953-6DB1543E470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60147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8CB4E01-E9DF-9E25-7BB0-C15CE90B8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BFE30-1A42-49DF-919D-3CC8F3FE636A}" type="datetimeFigureOut">
              <a:rPr lang="en-IE" smtClean="0"/>
              <a:t>02/09/2026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27ADEA7-9ADE-C824-50A8-71DBEBE34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5E1835-A37A-5B22-7DA3-A41116E7B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F62A88-28F1-4E6E-9953-6DB1543E470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45887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E0C63-B860-CFDB-E3E5-1E85352F2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43784F-0168-CE23-DCE1-FE370811DB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61DD99-57A6-727E-EF96-F88E7DA8CB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F340B9-3E45-560F-1A8D-DC1967966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BFE30-1A42-49DF-919D-3CC8F3FE636A}" type="datetimeFigureOut">
              <a:rPr lang="en-IE" smtClean="0"/>
              <a:t>02/09/2026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1ADF5A-38CA-3367-0CDF-D4CF7EBA4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DD6A1C-414D-2536-85B6-E3B461084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F62A88-28F1-4E6E-9953-6DB1543E470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98988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B9CDFB-6B74-B276-EF81-09FCF257B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778A741-DD95-3C53-9CF1-8B48309BFF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54DAB1-1A0F-2966-1DE2-1BE950D693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77CC0D-852E-F08E-EBAE-421C80020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BFE30-1A42-49DF-919D-3CC8F3FE636A}" type="datetimeFigureOut">
              <a:rPr lang="en-IE" smtClean="0"/>
              <a:t>02/09/2026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40CC6C-6D36-8C4D-5388-27DF7EC4D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728874-1FBD-DD34-ED76-685F0ABDF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F62A88-28F1-4E6E-9953-6DB1543E470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12757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C0670-E453-EB57-11D3-DA8676E41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1BD208-E8B2-6DBE-D915-4F03FADBC2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5CEDF5-3196-04EB-AA89-7AF1FC9DDB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BFE30-1A42-49DF-919D-3CC8F3FE636A}" type="datetimeFigureOut">
              <a:rPr lang="en-IE" smtClean="0"/>
              <a:t>02/09/2026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D6A1EA-B516-0C73-EA0F-AA878FCAB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DC3333-3C98-5CEB-7E60-E4245ED88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F62A88-28F1-4E6E-9953-6DB1543E470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74401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8486BBA-8DEF-82BB-E9A1-A73E05E4E8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103DD3-362E-C854-2E11-FB7E30571D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B7AA1-071D-4A5B-CDC8-AC0B03ACE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BFE30-1A42-49DF-919D-3CC8F3FE636A}" type="datetimeFigureOut">
              <a:rPr lang="en-IE" smtClean="0"/>
              <a:t>02/09/2026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1F8362-D2C6-4C56-3061-B01DA0470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679098-A5E3-DD41-75B3-2BFB6DD76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F62A88-28F1-4E6E-9953-6DB1543E470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6106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BA9CA9-84B9-5C15-126B-58D46DA9C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47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27E2D7-7314-CFBD-07A4-4E26A856DD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02327"/>
            <a:ext cx="10515600" cy="4874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8FAABD-666E-3E4D-CCF3-60FC5FCE03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6BFE30-1A42-49DF-919D-3CC8F3FE636A}" type="datetimeFigureOut">
              <a:rPr lang="en-IE" smtClean="0"/>
              <a:t>02/09/2026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BC04DC-4772-7B61-7125-4FC6F49D76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15CD334-D85D-B6A3-1856-9C4AE904B50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0586" y="6270524"/>
            <a:ext cx="1063214" cy="444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07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192F59"/>
          </a:solidFill>
          <a:latin typeface="Ubuntu" panose="020B0504030602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D549F"/>
          </a:solidFill>
          <a:latin typeface="Ubuntu" panose="020B0504030602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D549F"/>
          </a:solidFill>
          <a:latin typeface="Ubuntu" panose="020B0504030602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D549F"/>
          </a:solidFill>
          <a:latin typeface="Ubuntu" panose="020B0504030602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D549F"/>
          </a:solidFill>
          <a:latin typeface="Ubuntu" panose="020B0504030602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D549F"/>
          </a:solidFill>
          <a:latin typeface="Ubuntu" panose="020B0504030602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quill4.com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CBEB1-44F5-EDF9-76F0-D0317D44A3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E" dirty="0">
                <a:hlinkClick r:id="rId2"/>
              </a:rPr>
              <a:t>Quill</a:t>
            </a:r>
            <a:r>
              <a:rPr lang="en-IE" dirty="0"/>
              <a:t> Release Notes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A14097-2F22-A28F-4D5C-D26FA5C2F38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E" dirty="0"/>
              <a:t>Q2 2026</a:t>
            </a:r>
          </a:p>
        </p:txBody>
      </p:sp>
    </p:spTree>
    <p:extLst>
      <p:ext uri="{BB962C8B-B14F-4D97-AF65-F5344CB8AC3E}">
        <p14:creationId xmlns:p14="http://schemas.microsoft.com/office/powerpoint/2010/main" val="40213506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35102BD-FA46-E715-A9AB-1505F5336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dirty="0"/>
              <a:t>Key Features – Quill Authoring - Sections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1481E3E-7052-233A-C64A-3F673F98C7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E" dirty="0"/>
              <a:t>AgriGuide &gt; Preview button always visible</a:t>
            </a:r>
          </a:p>
          <a:p>
            <a:r>
              <a:rPr lang="en-IE" dirty="0"/>
              <a:t>Precautionary and Hazard Statements: Multiple Paragraphs in a statement</a:t>
            </a:r>
          </a:p>
          <a:p>
            <a:r>
              <a:rPr lang="en-IE" dirty="0"/>
              <a:t>‘country’ popover &gt; filter by language of the section</a:t>
            </a:r>
          </a:p>
          <a:p>
            <a:r>
              <a:rPr lang="en-IE" dirty="0"/>
              <a:t>Subject at Risk: populate from AgriGuide reference data and filter on language (of the parent section)</a:t>
            </a:r>
          </a:p>
          <a:p>
            <a:r>
              <a:rPr lang="en-IE" dirty="0"/>
              <a:t>Refresh Reference Data</a:t>
            </a:r>
          </a:p>
          <a:p>
            <a:pPr lvl="1"/>
            <a:r>
              <a:rPr lang="en-IE" dirty="0"/>
              <a:t>Product Information &gt; Formulation</a:t>
            </a:r>
          </a:p>
          <a:p>
            <a:pPr lvl="1"/>
            <a:r>
              <a:rPr lang="en-IE" dirty="0"/>
              <a:t>GAP/DFU</a:t>
            </a:r>
          </a:p>
          <a:p>
            <a:r>
              <a:rPr lang="en-IE" dirty="0"/>
              <a:t>Various ‘actions’ updates (the               in a box in a section)</a:t>
            </a:r>
          </a:p>
          <a:p>
            <a:endParaRPr lang="en-IE" dirty="0"/>
          </a:p>
          <a:p>
            <a:endParaRPr lang="en-IE" dirty="0"/>
          </a:p>
          <a:p>
            <a:endParaRPr lang="en-I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35662E-77F3-497B-F331-064B4C1E87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5299682"/>
            <a:ext cx="883997" cy="647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1115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2A12619-E3E5-D432-0215-041FE2196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dirty="0"/>
              <a:t>Key Features – Quill Authoring – GAP/DFU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424E83F-E6DE-4D89-FFDE-005C57B249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IE" dirty="0"/>
              <a:t>Use Rate Group &gt; ‘value’ (as well as min and max)</a:t>
            </a:r>
          </a:p>
          <a:p>
            <a:r>
              <a:rPr lang="en-IE" dirty="0"/>
              <a:t>Additive/Adjuvant Use Rate Group &gt; ‘value’ (as well as min and max)</a:t>
            </a:r>
          </a:p>
          <a:p>
            <a:r>
              <a:rPr lang="en-IE" dirty="0"/>
              <a:t>Seed Treatment Use Rate Group </a:t>
            </a:r>
            <a:r>
              <a:rPr lang="en-IE"/>
              <a:t>&gt; ‘min’ (as well as max)</a:t>
            </a:r>
            <a:endParaRPr lang="en-IE" dirty="0"/>
          </a:p>
          <a:p>
            <a:r>
              <a:rPr lang="en-IE" dirty="0"/>
              <a:t>Water/Carrier Use Rate Group &gt; ‘value’ (as well as min and max)</a:t>
            </a:r>
          </a:p>
          <a:p>
            <a:r>
              <a:rPr lang="en-IE" dirty="0"/>
              <a:t>Pre-harvest Interval &gt; ‘value’ (as well as min and max)</a:t>
            </a:r>
          </a:p>
          <a:p>
            <a:r>
              <a:rPr lang="en-IE" dirty="0"/>
              <a:t>Restricted Entry Interval Group &gt; Intervals (Human, Animal, Other)</a:t>
            </a:r>
          </a:p>
          <a:p>
            <a:pPr lvl="1"/>
            <a:r>
              <a:rPr lang="en-IE" dirty="0"/>
              <a:t>Supports min/max/value/text/units-of-measurement</a:t>
            </a:r>
          </a:p>
          <a:p>
            <a:r>
              <a:rPr lang="en-IE" dirty="0"/>
              <a:t>Application Timing &gt; Interval Between Applications</a:t>
            </a:r>
          </a:p>
          <a:p>
            <a:pPr lvl="1"/>
            <a:r>
              <a:rPr lang="en-IE" dirty="0"/>
              <a:t>Supports min/max/value/text/units-of-measurement</a:t>
            </a:r>
          </a:p>
          <a:p>
            <a:r>
              <a:rPr lang="en-IE" dirty="0"/>
              <a:t>Application Target (Advanced) &gt; Relative Event Description &gt; multiple</a:t>
            </a:r>
          </a:p>
          <a:p>
            <a:r>
              <a:rPr lang="en-IE" dirty="0"/>
              <a:t>Maximums Group &gt; </a:t>
            </a:r>
            <a:r>
              <a:rPr lang="en-IE" u="sng" dirty="0"/>
              <a:t>Min</a:t>
            </a:r>
            <a:r>
              <a:rPr lang="en-IE" dirty="0"/>
              <a:t> Single Rate per Area</a:t>
            </a:r>
          </a:p>
          <a:p>
            <a:r>
              <a:rPr lang="en-IE" dirty="0"/>
              <a:t>Show buffer zone type on the authoring pane</a:t>
            </a:r>
          </a:p>
          <a:p>
            <a:r>
              <a:rPr lang="en-IE" dirty="0"/>
              <a:t>Reuse Contacts (First Aid section), Reuse a Disclaimer (Reg. Auth.)</a:t>
            </a:r>
          </a:p>
          <a:p>
            <a:r>
              <a:rPr lang="en-IE" dirty="0"/>
              <a:t>Remove language filtering on units of measurement </a:t>
            </a:r>
          </a:p>
          <a:p>
            <a:pPr lvl="1"/>
            <a:r>
              <a:rPr lang="en-IE" dirty="0"/>
              <a:t>(not available in AgriGuide)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6611216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7F434B-8AD9-F592-1473-4F8CC8BEAC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CBECA55-4B53-4AB3-077B-C64CEA18C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Digitisation Automation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8E9323-9C73-7614-C3F3-3CE74B49BE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/>
              <a:t>Crop Set Title &gt; List of target crops</a:t>
            </a:r>
          </a:p>
          <a:p>
            <a:r>
              <a:rPr lang="en-IE" dirty="0"/>
              <a:t>Pest Set Title &gt; List of target pests</a:t>
            </a:r>
          </a:p>
          <a:p>
            <a:r>
              <a:rPr lang="en-IE" dirty="0"/>
              <a:t>Pre-harvest Interval (new model)</a:t>
            </a:r>
          </a:p>
          <a:p>
            <a:r>
              <a:rPr lang="en-IE" dirty="0"/>
              <a:t>Product Information &gt; Product Summary</a:t>
            </a:r>
          </a:p>
          <a:p>
            <a:r>
              <a:rPr lang="en-IE" dirty="0"/>
              <a:t>Product Information &gt; Other Mandatory Information</a:t>
            </a:r>
          </a:p>
        </p:txBody>
      </p:sp>
    </p:spTree>
    <p:extLst>
      <p:ext uri="{BB962C8B-B14F-4D97-AF65-F5344CB8AC3E}">
        <p14:creationId xmlns:p14="http://schemas.microsoft.com/office/powerpoint/2010/main" val="3513943968"/>
      </p:ext>
    </p:extLst>
  </p:cSld>
  <p:clrMapOvr>
    <a:masterClrMapping/>
  </p:clrMapOvr>
</p:sld>
</file>

<file path=ppt/theme/theme1.xml><?xml version="1.0" encoding="utf-8"?>
<a:theme xmlns:a="http://schemas.openxmlformats.org/drawingml/2006/main" name="Quillient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Quillient" id="{41D59796-A5EB-4C50-8EE0-065CD19D7ADC}" vid="{9972E454-8CAD-4057-8EBD-A79DD5A9F18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72CE57788764744AA2AF962811C13BC" ma:contentTypeVersion="11" ma:contentTypeDescription="Create a new document." ma:contentTypeScope="" ma:versionID="3b3f1b2d480fb4675b40d8cdc2345856">
  <xsd:schema xmlns:xsd="http://www.w3.org/2001/XMLSchema" xmlns:xs="http://www.w3.org/2001/XMLSchema" xmlns:p="http://schemas.microsoft.com/office/2006/metadata/properties" xmlns:ns2="ddbcf6e8-0e57-49c2-8448-06e766b5fcc8" xmlns:ns3="24337614-ddb9-471b-b67a-cedb9b53444d" targetNamespace="http://schemas.microsoft.com/office/2006/metadata/properties" ma:root="true" ma:fieldsID="2cc256cee26864966ff513b6f0d3d6bd" ns2:_="" ns3:_="">
    <xsd:import namespace="ddbcf6e8-0e57-49c2-8448-06e766b5fcc8"/>
    <xsd:import namespace="24337614-ddb9-471b-b67a-cedb9b53444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bcf6e8-0e57-49c2-8448-06e766b5fc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3c799d0d-97c6-4740-8cca-1ee7630aa56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337614-ddb9-471b-b67a-cedb9b53444d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78f73ccd-90d4-4402-b749-6c2630bbb2f2}" ma:internalName="TaxCatchAll" ma:showField="CatchAllData" ma:web="24337614-ddb9-471b-b67a-cedb9b53444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dbcf6e8-0e57-49c2-8448-06e766b5fcc8">
      <Terms xmlns="http://schemas.microsoft.com/office/infopath/2007/PartnerControls"/>
    </lcf76f155ced4ddcb4097134ff3c332f>
    <TaxCatchAll xmlns="24337614-ddb9-471b-b67a-cedb9b53444d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FA97332-01A6-4589-AA6E-7CF3C36E824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bcf6e8-0e57-49c2-8448-06e766b5fcc8"/>
    <ds:schemaRef ds:uri="24337614-ddb9-471b-b67a-cedb9b53444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91CB43A-682A-4100-BED0-C4CB94354742}">
  <ds:schemaRefs>
    <ds:schemaRef ds:uri="http://schemas.microsoft.com/office/2006/metadata/properties"/>
    <ds:schemaRef ds:uri="http://schemas.microsoft.com/office/infopath/2007/PartnerControls"/>
    <ds:schemaRef ds:uri="06f1d7a6-9938-4e91-81cc-34170bfacf1e"/>
    <ds:schemaRef ds:uri="773e919d-c46a-4765-9812-40c4d52f6fd3"/>
    <ds:schemaRef ds:uri="ddbcf6e8-0e57-49c2-8448-06e766b5fcc8"/>
    <ds:schemaRef ds:uri="24337614-ddb9-471b-b67a-cedb9b53444d"/>
  </ds:schemaRefs>
</ds:datastoreItem>
</file>

<file path=customXml/itemProps3.xml><?xml version="1.0" encoding="utf-8"?>
<ds:datastoreItem xmlns:ds="http://schemas.openxmlformats.org/officeDocument/2006/customXml" ds:itemID="{D2626C9D-3434-4B7E-8729-4EFE80FA3D6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Quillient</Template>
  <TotalTime>72</TotalTime>
  <Words>300</Words>
  <Application>Microsoft Office PowerPoint</Application>
  <PresentationFormat>Widescreen</PresentationFormat>
  <Paragraphs>34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Aptos</vt:lpstr>
      <vt:lpstr>Arial</vt:lpstr>
      <vt:lpstr>Ubuntu</vt:lpstr>
      <vt:lpstr>Quillient</vt:lpstr>
      <vt:lpstr>Quill Release Notes</vt:lpstr>
      <vt:lpstr>Key Features – Quill Authoring - Sections</vt:lpstr>
      <vt:lpstr>Key Features – Quill Authoring – GAP/DFU</vt:lpstr>
      <vt:lpstr>Digitisation Automation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Steve O’Sullivan</dc:creator>
  <cp:lastModifiedBy>Steve O'Sullivan</cp:lastModifiedBy>
  <cp:revision>2</cp:revision>
  <dcterms:created xsi:type="dcterms:W3CDTF">2026-03-28T19:13:07Z</dcterms:created>
  <dcterms:modified xsi:type="dcterms:W3CDTF">2026-09-02T12:18:45Z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0x010100972CE57788764744AA2AF962811C13BC</vt:lpwstr>
  </property>
  <property fmtid="{D5CDD505-2E9C-101B-9397-08002B2CF9AE}" pid="3" name="MediaServiceImageTags">
    <vt:lpwstr/>
  </property>
</Properties>
</file>