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75" r:id="rId6"/>
    <p:sldId id="265" r:id="rId7"/>
    <p:sldId id="258" r:id="rId8"/>
    <p:sldId id="271" r:id="rId9"/>
    <p:sldId id="272" r:id="rId10"/>
    <p:sldId id="273" r:id="rId11"/>
    <p:sldId id="270" r:id="rId12"/>
    <p:sldId id="276" r:id="rId13"/>
    <p:sldId id="269" r:id="rId14"/>
    <p:sldId id="2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580042-2DC8-4819-929C-2ED2B8B5F639}" v="15" dt="2026-09-02T12:43:22.4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O'Sullivan" userId="697b78a5-1adc-4809-a1b2-4df0fa31ad6f" providerId="ADAL" clId="{F8242525-1FD0-4620-AA26-408FDA7AA0C0}"/>
    <pc:docChg chg="undo custSel addSld delSld modSld sldOrd">
      <pc:chgData name="Steve O'Sullivan" userId="697b78a5-1adc-4809-a1b2-4df0fa31ad6f" providerId="ADAL" clId="{F8242525-1FD0-4620-AA26-408FDA7AA0C0}" dt="2026-09-03T07:58:25.439" v="5674" actId="1076"/>
      <pc:docMkLst>
        <pc:docMk/>
      </pc:docMkLst>
      <pc:sldChg chg="modSp mod">
        <pc:chgData name="Steve O'Sullivan" userId="697b78a5-1adc-4809-a1b2-4df0fa31ad6f" providerId="ADAL" clId="{F8242525-1FD0-4620-AA26-408FDA7AA0C0}" dt="2026-09-01T09:51:13.843" v="1731" actId="20577"/>
        <pc:sldMkLst>
          <pc:docMk/>
          <pc:sldMk cId="4021350601" sldId="257"/>
        </pc:sldMkLst>
        <pc:spChg chg="mod">
          <ac:chgData name="Steve O'Sullivan" userId="697b78a5-1adc-4809-a1b2-4df0fa31ad6f" providerId="ADAL" clId="{F8242525-1FD0-4620-AA26-408FDA7AA0C0}" dt="2026-09-01T09:51:13.843" v="1731" actId="20577"/>
          <ac:spMkLst>
            <pc:docMk/>
            <pc:sldMk cId="4021350601" sldId="257"/>
            <ac:spMk id="3" creationId="{BCA14097-2F22-A28F-4D5C-D26FA5C2F388}"/>
          </ac:spMkLst>
        </pc:spChg>
      </pc:sldChg>
      <pc:sldChg chg="addSp modSp mod">
        <pc:chgData name="Steve O'Sullivan" userId="697b78a5-1adc-4809-a1b2-4df0fa31ad6f" providerId="ADAL" clId="{F8242525-1FD0-4620-AA26-408FDA7AA0C0}" dt="2026-09-02T12:46:19.348" v="3953" actId="20577"/>
        <pc:sldMkLst>
          <pc:docMk/>
          <pc:sldMk cId="3661121609" sldId="258"/>
        </pc:sldMkLst>
        <pc:spChg chg="mod">
          <ac:chgData name="Steve O'Sullivan" userId="697b78a5-1adc-4809-a1b2-4df0fa31ad6f" providerId="ADAL" clId="{F8242525-1FD0-4620-AA26-408FDA7AA0C0}" dt="2026-09-02T12:46:19.348" v="3953" actId="20577"/>
          <ac:spMkLst>
            <pc:docMk/>
            <pc:sldMk cId="3661121609" sldId="258"/>
            <ac:spMk id="2" creationId="{1424E83F-E6DE-4D89-FFDE-005C57B249AC}"/>
          </ac:spMkLst>
        </pc:spChg>
        <pc:picChg chg="add mod">
          <ac:chgData name="Steve O'Sullivan" userId="697b78a5-1adc-4809-a1b2-4df0fa31ad6f" providerId="ADAL" clId="{F8242525-1FD0-4620-AA26-408FDA7AA0C0}" dt="2026-09-02T12:45:49.330" v="3808" actId="1076"/>
          <ac:picMkLst>
            <pc:docMk/>
            <pc:sldMk cId="3661121609" sldId="258"/>
            <ac:picMk id="5" creationId="{7A77C8B7-4953-C0E4-DE6D-8281672E694E}"/>
          </ac:picMkLst>
        </pc:picChg>
      </pc:sldChg>
      <pc:sldChg chg="addSp delSp modSp mod ord">
        <pc:chgData name="Steve O'Sullivan" userId="697b78a5-1adc-4809-a1b2-4df0fa31ad6f" providerId="ADAL" clId="{F8242525-1FD0-4620-AA26-408FDA7AA0C0}" dt="2026-09-02T12:55:46.245" v="4834" actId="20577"/>
        <pc:sldMkLst>
          <pc:docMk/>
          <pc:sldMk cId="4222111548" sldId="265"/>
        </pc:sldMkLst>
        <pc:spChg chg="mod">
          <ac:chgData name="Steve O'Sullivan" userId="697b78a5-1adc-4809-a1b2-4df0fa31ad6f" providerId="ADAL" clId="{F8242525-1FD0-4620-AA26-408FDA7AA0C0}" dt="2026-09-02T12:55:46.245" v="4834" actId="20577"/>
          <ac:spMkLst>
            <pc:docMk/>
            <pc:sldMk cId="4222111548" sldId="265"/>
            <ac:spMk id="2" creationId="{01481E3E-7052-233A-C64A-3F673F98C725}"/>
          </ac:spMkLst>
        </pc:spChg>
      </pc:sldChg>
      <pc:sldChg chg="modSp mod">
        <pc:chgData name="Steve O'Sullivan" userId="697b78a5-1adc-4809-a1b2-4df0fa31ad6f" providerId="ADAL" clId="{F8242525-1FD0-4620-AA26-408FDA7AA0C0}" dt="2026-09-02T12:49:35.545" v="4142" actId="20577"/>
        <pc:sldMkLst>
          <pc:docMk/>
          <pc:sldMk cId="3513943968" sldId="269"/>
        </pc:sldMkLst>
        <pc:spChg chg="mod">
          <ac:chgData name="Steve O'Sullivan" userId="697b78a5-1adc-4809-a1b2-4df0fa31ad6f" providerId="ADAL" clId="{F8242525-1FD0-4620-AA26-408FDA7AA0C0}" dt="2026-09-02T12:49:35.545" v="4142" actId="20577"/>
          <ac:spMkLst>
            <pc:docMk/>
            <pc:sldMk cId="3513943968" sldId="269"/>
            <ac:spMk id="4" creationId="{098E9323-9C73-7614-C3F3-3CE74B49BEF1}"/>
          </ac:spMkLst>
        </pc:spChg>
      </pc:sldChg>
      <pc:sldChg chg="addSp modSp mod">
        <pc:chgData name="Steve O'Sullivan" userId="697b78a5-1adc-4809-a1b2-4df0fa31ad6f" providerId="ADAL" clId="{F8242525-1FD0-4620-AA26-408FDA7AA0C0}" dt="2026-09-02T13:23:31.191" v="5421" actId="20577"/>
        <pc:sldMkLst>
          <pc:docMk/>
          <pc:sldMk cId="3104882103" sldId="270"/>
        </pc:sldMkLst>
        <pc:spChg chg="mod">
          <ac:chgData name="Steve O'Sullivan" userId="697b78a5-1adc-4809-a1b2-4df0fa31ad6f" providerId="ADAL" clId="{F8242525-1FD0-4620-AA26-408FDA7AA0C0}" dt="2026-09-02T13:23:31.191" v="5421" actId="20577"/>
          <ac:spMkLst>
            <pc:docMk/>
            <pc:sldMk cId="3104882103" sldId="270"/>
            <ac:spMk id="3" creationId="{E48B9435-9BEC-E4EF-2A6C-0B613411E2C3}"/>
          </ac:spMkLst>
        </pc:spChg>
        <pc:picChg chg="add mod">
          <ac:chgData name="Steve O'Sullivan" userId="697b78a5-1adc-4809-a1b2-4df0fa31ad6f" providerId="ADAL" clId="{F8242525-1FD0-4620-AA26-408FDA7AA0C0}" dt="2026-09-02T12:25:22.045" v="2209" actId="1076"/>
          <ac:picMkLst>
            <pc:docMk/>
            <pc:sldMk cId="3104882103" sldId="270"/>
            <ac:picMk id="5" creationId="{0B2E88E8-4DF9-F594-E2FC-14953742ABD0}"/>
          </ac:picMkLst>
        </pc:picChg>
      </pc:sldChg>
      <pc:sldChg chg="addSp modSp add mod">
        <pc:chgData name="Steve O'Sullivan" userId="697b78a5-1adc-4809-a1b2-4df0fa31ad6f" providerId="ADAL" clId="{F8242525-1FD0-4620-AA26-408FDA7AA0C0}" dt="2026-09-02T13:22:18.918" v="5248" actId="1036"/>
        <pc:sldMkLst>
          <pc:docMk/>
          <pc:sldMk cId="246634890" sldId="271"/>
        </pc:sldMkLst>
        <pc:spChg chg="mod">
          <ac:chgData name="Steve O'Sullivan" userId="697b78a5-1adc-4809-a1b2-4df0fa31ad6f" providerId="ADAL" clId="{F8242525-1FD0-4620-AA26-408FDA7AA0C0}" dt="2026-09-02T13:22:09.754" v="5232" actId="20577"/>
          <ac:spMkLst>
            <pc:docMk/>
            <pc:sldMk cId="246634890" sldId="271"/>
            <ac:spMk id="2" creationId="{0A7EDE7A-7F19-2D9B-6DC9-7DFCD91BDF43}"/>
          </ac:spMkLst>
        </pc:spChg>
        <pc:spChg chg="add mod">
          <ac:chgData name="Steve O'Sullivan" userId="697b78a5-1adc-4809-a1b2-4df0fa31ad6f" providerId="ADAL" clId="{F8242525-1FD0-4620-AA26-408FDA7AA0C0}" dt="2026-09-02T12:44:22.697" v="3806" actId="20577"/>
          <ac:spMkLst>
            <pc:docMk/>
            <pc:sldMk cId="246634890" sldId="271"/>
            <ac:spMk id="5" creationId="{065BC473-EF90-8D3C-02C8-04BC7B8AA74A}"/>
          </ac:spMkLst>
        </pc:spChg>
        <pc:graphicFrameChg chg="add mod modGraphic">
          <ac:chgData name="Steve O'Sullivan" userId="697b78a5-1adc-4809-a1b2-4df0fa31ad6f" providerId="ADAL" clId="{F8242525-1FD0-4620-AA26-408FDA7AA0C0}" dt="2026-09-02T13:22:18.918" v="5248" actId="1036"/>
          <ac:graphicFrameMkLst>
            <pc:docMk/>
            <pc:sldMk cId="246634890" sldId="271"/>
            <ac:graphicFrameMk id="4" creationId="{A546282F-C550-FEB9-E776-10FFA386707F}"/>
          </ac:graphicFrameMkLst>
        </pc:graphicFrameChg>
      </pc:sldChg>
      <pc:sldChg chg="addSp modSp add mod">
        <pc:chgData name="Steve O'Sullivan" userId="697b78a5-1adc-4809-a1b2-4df0fa31ad6f" providerId="ADAL" clId="{F8242525-1FD0-4620-AA26-408FDA7AA0C0}" dt="2026-09-02T12:56:54.347" v="4839" actId="1076"/>
        <pc:sldMkLst>
          <pc:docMk/>
          <pc:sldMk cId="210890281" sldId="272"/>
        </pc:sldMkLst>
        <pc:spChg chg="mod">
          <ac:chgData name="Steve O'Sullivan" userId="697b78a5-1adc-4809-a1b2-4df0fa31ad6f" providerId="ADAL" clId="{F8242525-1FD0-4620-AA26-408FDA7AA0C0}" dt="2026-09-02T12:56:45.568" v="4838" actId="27636"/>
          <ac:spMkLst>
            <pc:docMk/>
            <pc:sldMk cId="210890281" sldId="272"/>
            <ac:spMk id="2" creationId="{52726377-0706-4491-0CD7-95EF25DA6F50}"/>
          </ac:spMkLst>
        </pc:spChg>
        <pc:picChg chg="add mod">
          <ac:chgData name="Steve O'Sullivan" userId="697b78a5-1adc-4809-a1b2-4df0fa31ad6f" providerId="ADAL" clId="{F8242525-1FD0-4620-AA26-408FDA7AA0C0}" dt="2026-09-02T12:56:54.347" v="4839" actId="1076"/>
          <ac:picMkLst>
            <pc:docMk/>
            <pc:sldMk cId="210890281" sldId="272"/>
            <ac:picMk id="5" creationId="{A25EA02E-287A-5C46-2354-E27122845C55}"/>
          </ac:picMkLst>
        </pc:picChg>
        <pc:picChg chg="add mod">
          <ac:chgData name="Steve O'Sullivan" userId="697b78a5-1adc-4809-a1b2-4df0fa31ad6f" providerId="ADAL" clId="{F8242525-1FD0-4620-AA26-408FDA7AA0C0}" dt="2026-09-02T12:56:38.855" v="4835" actId="1076"/>
          <ac:picMkLst>
            <pc:docMk/>
            <pc:sldMk cId="210890281" sldId="272"/>
            <ac:picMk id="7" creationId="{863793C9-8023-CB2A-CE9C-DF37FFB9DE04}"/>
          </ac:picMkLst>
        </pc:picChg>
      </pc:sldChg>
      <pc:sldChg chg="addSp modSp add mod">
        <pc:chgData name="Steve O'Sullivan" userId="697b78a5-1adc-4809-a1b2-4df0fa31ad6f" providerId="ADAL" clId="{F8242525-1FD0-4620-AA26-408FDA7AA0C0}" dt="2026-09-02T12:57:51.466" v="4852" actId="1076"/>
        <pc:sldMkLst>
          <pc:docMk/>
          <pc:sldMk cId="3132572802" sldId="273"/>
        </pc:sldMkLst>
        <pc:spChg chg="mod">
          <ac:chgData name="Steve O'Sullivan" userId="697b78a5-1adc-4809-a1b2-4df0fa31ad6f" providerId="ADAL" clId="{F8242525-1FD0-4620-AA26-408FDA7AA0C0}" dt="2026-09-02T12:57:48.016" v="4851" actId="27636"/>
          <ac:spMkLst>
            <pc:docMk/>
            <pc:sldMk cId="3132572802" sldId="273"/>
            <ac:spMk id="2" creationId="{96448C2C-BF84-A94D-19C6-C4A7799339D2}"/>
          </ac:spMkLst>
        </pc:spChg>
        <pc:picChg chg="add mod">
          <ac:chgData name="Steve O'Sullivan" userId="697b78a5-1adc-4809-a1b2-4df0fa31ad6f" providerId="ADAL" clId="{F8242525-1FD0-4620-AA26-408FDA7AA0C0}" dt="2026-09-02T12:57:51.466" v="4852" actId="1076"/>
          <ac:picMkLst>
            <pc:docMk/>
            <pc:sldMk cId="3132572802" sldId="273"/>
            <ac:picMk id="5" creationId="{9B584ACA-71C7-211F-B04B-E7146467B5C5}"/>
          </ac:picMkLst>
        </pc:picChg>
        <pc:picChg chg="add mod">
          <ac:chgData name="Steve O'Sullivan" userId="697b78a5-1adc-4809-a1b2-4df0fa31ad6f" providerId="ADAL" clId="{F8242525-1FD0-4620-AA26-408FDA7AA0C0}" dt="2026-09-02T12:57:39.004" v="4844" actId="14100"/>
          <ac:picMkLst>
            <pc:docMk/>
            <pc:sldMk cId="3132572802" sldId="273"/>
            <ac:picMk id="7" creationId="{5D0F3C17-369D-3CE6-CDA4-CA01C2C09CBA}"/>
          </ac:picMkLst>
        </pc:picChg>
      </pc:sldChg>
      <pc:sldChg chg="modSp new mod">
        <pc:chgData name="Steve O'Sullivan" userId="697b78a5-1adc-4809-a1b2-4df0fa31ad6f" providerId="ADAL" clId="{F8242525-1FD0-4620-AA26-408FDA7AA0C0}" dt="2026-09-02T13:23:42.161" v="5451" actId="20577"/>
        <pc:sldMkLst>
          <pc:docMk/>
          <pc:sldMk cId="443833862" sldId="274"/>
        </pc:sldMkLst>
        <pc:spChg chg="mod">
          <ac:chgData name="Steve O'Sullivan" userId="697b78a5-1adc-4809-a1b2-4df0fa31ad6f" providerId="ADAL" clId="{F8242525-1FD0-4620-AA26-408FDA7AA0C0}" dt="2026-09-02T12:58:52.071" v="4862" actId="20577"/>
          <ac:spMkLst>
            <pc:docMk/>
            <pc:sldMk cId="443833862" sldId="274"/>
            <ac:spMk id="2" creationId="{8D53C223-6536-44BD-EBD7-289B204B5377}"/>
          </ac:spMkLst>
        </pc:spChg>
        <pc:spChg chg="mod">
          <ac:chgData name="Steve O'Sullivan" userId="697b78a5-1adc-4809-a1b2-4df0fa31ad6f" providerId="ADAL" clId="{F8242525-1FD0-4620-AA26-408FDA7AA0C0}" dt="2026-09-02T13:23:42.161" v="5451" actId="20577"/>
          <ac:spMkLst>
            <pc:docMk/>
            <pc:sldMk cId="443833862" sldId="274"/>
            <ac:spMk id="3" creationId="{67A6EC04-D979-6669-44C6-F0E3577F29CB}"/>
          </ac:spMkLst>
        </pc:spChg>
      </pc:sldChg>
      <pc:sldChg chg="addSp modSp new mod">
        <pc:chgData name="Steve O'Sullivan" userId="697b78a5-1adc-4809-a1b2-4df0fa31ad6f" providerId="ADAL" clId="{F8242525-1FD0-4620-AA26-408FDA7AA0C0}" dt="2026-09-02T13:02:39.162" v="5198" actId="1076"/>
        <pc:sldMkLst>
          <pc:docMk/>
          <pc:sldMk cId="3075883567" sldId="275"/>
        </pc:sldMkLst>
        <pc:spChg chg="mod">
          <ac:chgData name="Steve O'Sullivan" userId="697b78a5-1adc-4809-a1b2-4df0fa31ad6f" providerId="ADAL" clId="{F8242525-1FD0-4620-AA26-408FDA7AA0C0}" dt="2026-09-02T12:59:36.774" v="5013" actId="20577"/>
          <ac:spMkLst>
            <pc:docMk/>
            <pc:sldMk cId="3075883567" sldId="275"/>
            <ac:spMk id="2" creationId="{541AC817-D5A1-C00B-9E46-F6C302B66F08}"/>
          </ac:spMkLst>
        </pc:spChg>
        <pc:spChg chg="mod">
          <ac:chgData name="Steve O'Sullivan" userId="697b78a5-1adc-4809-a1b2-4df0fa31ad6f" providerId="ADAL" clId="{F8242525-1FD0-4620-AA26-408FDA7AA0C0}" dt="2026-09-02T13:02:35.764" v="5196" actId="20577"/>
          <ac:spMkLst>
            <pc:docMk/>
            <pc:sldMk cId="3075883567" sldId="275"/>
            <ac:spMk id="3" creationId="{C9CA3BCB-F51C-7A3F-40E4-2A123B699A52}"/>
          </ac:spMkLst>
        </pc:spChg>
        <pc:picChg chg="add mod">
          <ac:chgData name="Steve O'Sullivan" userId="697b78a5-1adc-4809-a1b2-4df0fa31ad6f" providerId="ADAL" clId="{F8242525-1FD0-4620-AA26-408FDA7AA0C0}" dt="2026-09-02T13:02:39.162" v="5198" actId="1076"/>
          <ac:picMkLst>
            <pc:docMk/>
            <pc:sldMk cId="3075883567" sldId="275"/>
            <ac:picMk id="5" creationId="{5BA13320-EF72-92B7-7521-243366D5A7B9}"/>
          </ac:picMkLst>
        </pc:picChg>
      </pc:sldChg>
      <pc:sldChg chg="addSp delSp modSp add mod">
        <pc:chgData name="Steve O'Sullivan" userId="697b78a5-1adc-4809-a1b2-4df0fa31ad6f" providerId="ADAL" clId="{F8242525-1FD0-4620-AA26-408FDA7AA0C0}" dt="2026-09-03T07:58:25.439" v="5674" actId="1076"/>
        <pc:sldMkLst>
          <pc:docMk/>
          <pc:sldMk cId="398678728" sldId="276"/>
        </pc:sldMkLst>
        <pc:spChg chg="mod">
          <ac:chgData name="Steve O'Sullivan" userId="697b78a5-1adc-4809-a1b2-4df0fa31ad6f" providerId="ADAL" clId="{F8242525-1FD0-4620-AA26-408FDA7AA0C0}" dt="2026-09-03T07:57:52.562" v="5665" actId="20577"/>
          <ac:spMkLst>
            <pc:docMk/>
            <pc:sldMk cId="398678728" sldId="276"/>
            <ac:spMk id="3" creationId="{E523CA42-8910-FEB3-2B6B-BCE3F1F0B4ED}"/>
          </ac:spMkLst>
        </pc:spChg>
        <pc:picChg chg="del">
          <ac:chgData name="Steve O'Sullivan" userId="697b78a5-1adc-4809-a1b2-4df0fa31ad6f" providerId="ADAL" clId="{F8242525-1FD0-4620-AA26-408FDA7AA0C0}" dt="2026-09-03T07:57:14.416" v="5453" actId="478"/>
          <ac:picMkLst>
            <pc:docMk/>
            <pc:sldMk cId="398678728" sldId="276"/>
            <ac:picMk id="5" creationId="{7A31CD6C-88BC-31CC-8FF6-C7F82C5EA0DE}"/>
          </ac:picMkLst>
        </pc:picChg>
        <pc:picChg chg="add mod">
          <ac:chgData name="Steve O'Sullivan" userId="697b78a5-1adc-4809-a1b2-4df0fa31ad6f" providerId="ADAL" clId="{F8242525-1FD0-4620-AA26-408FDA7AA0C0}" dt="2026-09-03T07:58:25.439" v="5674" actId="1076"/>
          <ac:picMkLst>
            <pc:docMk/>
            <pc:sldMk cId="398678728" sldId="276"/>
            <ac:picMk id="6" creationId="{085F958F-8B73-7041-3CEC-5DB6E80CC0A9}"/>
          </ac:picMkLst>
        </pc:picChg>
        <pc:picChg chg="add mod">
          <ac:chgData name="Steve O'Sullivan" userId="697b78a5-1adc-4809-a1b2-4df0fa31ad6f" providerId="ADAL" clId="{F8242525-1FD0-4620-AA26-408FDA7AA0C0}" dt="2026-09-03T07:58:20.816" v="5672" actId="14100"/>
          <ac:picMkLst>
            <pc:docMk/>
            <pc:sldMk cId="398678728" sldId="276"/>
            <ac:picMk id="8" creationId="{8C7411F7-0392-D011-784D-36CF005126B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3EC03-EE58-E4C1-5782-1DC1AD559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3040" y="1122363"/>
            <a:ext cx="793496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8D529-D588-F075-BE4A-00955DC44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3040" y="3602038"/>
            <a:ext cx="793496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7687A-7107-8514-9314-429F694E2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03/09/2026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07EE7-878F-9CC2-D22A-7A5E61CC6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CCCE0-0E88-DFF2-3BDC-E9AC8E204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2DEFC3-0878-9939-8A57-EA91E2BB2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2733040" cy="308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87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7BBD2-4ACE-953A-0357-53AC81AC9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365B1-0966-8664-EDCE-88A517921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20E39-FD61-8392-8CBC-80E119D38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03/09/2026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A4641-710A-7139-FAD7-F83E5D43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0919B-66EF-F042-B6E4-453AD50D3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5501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0E4F4-249C-ECF1-CEF6-0F7A3C32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EAF12-B7FB-C2E7-1697-3DA293339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CC291-9326-5E50-6ADB-7AC673A4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03/09/2026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ADD9A-D5E5-95FE-AFA2-69B29E41D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E68B6-F0D3-733D-A6CD-F83C5B81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5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09668-4EF4-5637-C256-7A76FCFEF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E8C81-2319-FDEE-A67F-6BB5799620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1CD27-371B-4851-77EB-B423954399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56F825-8250-0C47-40F4-2B530C352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03/09/2026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BB8A34-3AFC-FDAF-BD55-822BF244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605BF-83E4-86BF-1835-1F68A35B5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0234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8E5DA-EFCB-BDA6-6CA9-30023A5D6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DA07F-344A-9170-D2B0-1C21B7382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5B498C-7675-3731-042F-9E7DF64C6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4E297-C5A2-5A72-5C71-1D0973EAE5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48EFEE-C84C-879A-8E4E-6CE834A251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A20A20-491B-D2F6-8691-D8897DBBD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03/09/2026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CD33A5-EF12-E29A-97C5-E0D88E31C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7221F5-06DE-3B51-9673-5B7A4F284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0343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C6AFC-505D-C5FC-69F7-9DE993F1A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A0617C-AB6F-DCD9-1BD6-B436ABAF7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03/09/2026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0EE35-AAB4-0E67-ABBE-E0F08B306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1880C-8F1F-8055-1120-BD2B7DA0C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6014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CB4E01-E9DF-9E25-7BB0-C15CE90B8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03/09/2026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7ADEA7-9ADE-C824-50A8-71DBEBE34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E1835-A37A-5B22-7DA3-A41116E7B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5887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E0C63-B860-CFDB-E3E5-1E85352F2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3784F-0168-CE23-DCE1-FE370811D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1DD99-57A6-727E-EF96-F88E7DA8C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340B9-3E45-560F-1A8D-DC1967966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03/09/2026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1ADF5A-38CA-3367-0CDF-D4CF7EBA4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D6A1C-414D-2536-85B6-E3B461084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8988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9CDFB-6B74-B276-EF81-09FCF257B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78A741-DD95-3C53-9CF1-8B48309BF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4DAB1-1A0F-2966-1DE2-1BE950D69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77CC0D-852E-F08E-EBAE-421C80020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03/09/2026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40CC6C-6D36-8C4D-5388-27DF7EC4D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728874-1FBD-DD34-ED76-685F0ABD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2757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C0670-E453-EB57-11D3-DA8676E4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1BD208-E8B2-6DBE-D915-4F03FADBC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CEDF5-3196-04EB-AA89-7AF1FC9DD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03/09/2026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6A1EA-B516-0C73-EA0F-AA878FCAB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C3333-3C98-5CEB-7E60-E4245ED88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44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486BBA-8DEF-82BB-E9A1-A73E05E4E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103DD3-362E-C854-2E11-FB7E30571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B7AA1-071D-4A5B-CDC8-AC0B03ACE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BFE30-1A42-49DF-919D-3CC8F3FE636A}" type="datetimeFigureOut">
              <a:rPr lang="en-IE" smtClean="0"/>
              <a:t>03/09/2026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F8362-D2C6-4C56-3061-B01DA0470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79098-A5E3-DD41-75B3-2BFB6DD76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F62A88-28F1-4E6E-9953-6DB1543E470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10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BA9CA9-84B9-5C15-126B-58D46DA9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7E2D7-7314-CFBD-07A4-4E26A856D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2327"/>
            <a:ext cx="10515600" cy="4874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FAABD-666E-3E4D-CCF3-60FC5FCE0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6BFE30-1A42-49DF-919D-3CC8F3FE636A}" type="datetimeFigureOut">
              <a:rPr lang="en-IE" smtClean="0"/>
              <a:t>03/09/2026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C04DC-4772-7B61-7125-4FC6F49D7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5CD334-D85D-B6A3-1856-9C4AE904B5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586" y="6270524"/>
            <a:ext cx="1063214" cy="44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7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92F59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D549F"/>
          </a:solidFill>
          <a:latin typeface="Ubuntu" panose="020B05040306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quill4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CBEB1-44F5-EDF9-76F0-D0317D44A3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>
                <a:hlinkClick r:id="rId2"/>
              </a:rPr>
              <a:t>Quill</a:t>
            </a:r>
            <a:r>
              <a:rPr lang="en-IE" dirty="0"/>
              <a:t> Release Notes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14097-2F22-A28F-4D5C-D26FA5C2F3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Q3 2026</a:t>
            </a:r>
          </a:p>
        </p:txBody>
      </p:sp>
    </p:spTree>
    <p:extLst>
      <p:ext uri="{BB962C8B-B14F-4D97-AF65-F5344CB8AC3E}">
        <p14:creationId xmlns:p14="http://schemas.microsoft.com/office/powerpoint/2010/main" val="402135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AC817-D5A1-C00B-9E46-F6C302B66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Reviewing in Quill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A3BCB-F51C-7A3F-40E4-2A123B699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We have enabled ‘basic’ commenting as well as supporting more advanced comments for filtering/sharing</a:t>
            </a:r>
          </a:p>
          <a:p>
            <a:pPr lvl="1"/>
            <a:r>
              <a:rPr lang="en-IE" dirty="0"/>
              <a:t>No need to Share!</a:t>
            </a:r>
          </a:p>
          <a:p>
            <a:pPr lvl="1"/>
            <a:r>
              <a:rPr lang="en-IE" dirty="0"/>
              <a:t>Doesn’t lose position in the section</a:t>
            </a:r>
          </a:p>
          <a:p>
            <a:pPr lvl="1"/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A13320-EF72-92B7-7521-243366D5A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909" y="2306961"/>
            <a:ext cx="2796782" cy="14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883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102BD-FA46-E715-A9AB-1505F5336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Key Features – Quill Authoring - Sections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481E3E-7052-233A-C64A-3F673F98C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/>
              <a:t>Product Information: </a:t>
            </a:r>
          </a:p>
          <a:p>
            <a:pPr lvl="1"/>
            <a:r>
              <a:rPr lang="en-IE" dirty="0"/>
              <a:t>Drag/drop subsections</a:t>
            </a:r>
          </a:p>
          <a:p>
            <a:pPr lvl="1"/>
            <a:r>
              <a:rPr lang="en-IE" dirty="0"/>
              <a:t>Reuse a Marketer</a:t>
            </a:r>
          </a:p>
          <a:p>
            <a:pPr lvl="1"/>
            <a:r>
              <a:rPr lang="en-IE" dirty="0"/>
              <a:t>Reuse Additional Advisory</a:t>
            </a:r>
          </a:p>
          <a:p>
            <a:pPr lvl="1"/>
            <a:r>
              <a:rPr lang="en-IE" dirty="0"/>
              <a:t>Reuse Other Mandatory Information</a:t>
            </a:r>
          </a:p>
          <a:p>
            <a:r>
              <a:rPr lang="en-IE" dirty="0"/>
              <a:t>Formulation:</a:t>
            </a:r>
          </a:p>
          <a:p>
            <a:pPr lvl="1"/>
            <a:r>
              <a:rPr lang="en-IE" dirty="0"/>
              <a:t>Reuse a Manufacturer</a:t>
            </a:r>
          </a:p>
          <a:p>
            <a:r>
              <a:rPr lang="en-IE" dirty="0"/>
              <a:t>Precautionary/Hazard Statements</a:t>
            </a:r>
          </a:p>
          <a:p>
            <a:pPr lvl="1"/>
            <a:r>
              <a:rPr lang="en-IE" dirty="0"/>
              <a:t>Info Source: CLP, Manufacturer, Regulatory </a:t>
            </a:r>
            <a:r>
              <a:rPr lang="en-IE" b="1" dirty="0"/>
              <a:t>only</a:t>
            </a:r>
          </a:p>
          <a:p>
            <a:r>
              <a:rPr lang="en-IE" dirty="0"/>
              <a:t>‘Attention’ icon for values that don’t match Reference Data</a:t>
            </a:r>
          </a:p>
          <a:p>
            <a:r>
              <a:rPr lang="en-IE" dirty="0"/>
              <a:t>Language filtering: use ‘</a:t>
            </a:r>
            <a:r>
              <a:rPr lang="en-IE" dirty="0" err="1"/>
              <a:t>en</a:t>
            </a:r>
            <a:r>
              <a:rPr lang="en-IE" dirty="0"/>
              <a:t>’ plus the selected language</a:t>
            </a:r>
          </a:p>
          <a:p>
            <a:r>
              <a:rPr lang="en-IE" dirty="0"/>
              <a:t>Allow negative values for Storage and Transportation Temp</a:t>
            </a:r>
          </a:p>
          <a:p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22111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A12619-E3E5-D432-0215-041FE2196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Key Features – Quill Authoring – GAP/DFU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4E83F-E6DE-4D89-FFDE-005C57B24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AgriGuide v1.2 – Adjuvants</a:t>
            </a:r>
          </a:p>
          <a:p>
            <a:pPr lvl="1"/>
            <a:r>
              <a:rPr lang="en-IE" dirty="0"/>
              <a:t>For any GAP/DFU where the Indication is set to Adjuvant, you can now author Target Set information</a:t>
            </a:r>
          </a:p>
          <a:p>
            <a:pPr lvl="1"/>
            <a:r>
              <a:rPr lang="en-IE" dirty="0"/>
              <a:t>Target Indication(s)</a:t>
            </a:r>
          </a:p>
          <a:p>
            <a:pPr lvl="1"/>
            <a:r>
              <a:rPr lang="en-IE" dirty="0"/>
              <a:t>Target Active Ingredient(s)</a:t>
            </a:r>
          </a:p>
          <a:p>
            <a:pPr lvl="1"/>
            <a:r>
              <a:rPr lang="en-IE" dirty="0"/>
              <a:t>Target Preparation Type</a:t>
            </a:r>
          </a:p>
          <a:p>
            <a:pPr lvl="1"/>
            <a:r>
              <a:rPr lang="en-IE" dirty="0"/>
              <a:t>Target Mode of Action</a:t>
            </a:r>
          </a:p>
          <a:p>
            <a:pPr lvl="1"/>
            <a:r>
              <a:rPr lang="en-IE" dirty="0"/>
              <a:t>Target Spraying Volume</a:t>
            </a:r>
          </a:p>
          <a:p>
            <a:pPr lvl="1"/>
            <a:r>
              <a:rPr lang="en-IE" dirty="0"/>
              <a:t>Target Product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77C8B7-4953-C0E4-DE6D-8281672E6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309" y="2179211"/>
            <a:ext cx="3985605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21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D687E-75AD-2F45-9E85-E6DE5F740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DD7FB7-479B-430C-20E5-C4CB0E1AC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Key Features – Quill Authoring – GAP/DFU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7EDE7A-7F19-2D9B-6DC9-7DFCD91BD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Quantity object (min/max/value/text/</a:t>
            </a:r>
            <a:r>
              <a:rPr lang="en-IE" dirty="0" err="1"/>
              <a:t>greaterThan</a:t>
            </a:r>
            <a:r>
              <a:rPr lang="en-IE" dirty="0"/>
              <a:t>/</a:t>
            </a:r>
            <a:r>
              <a:rPr lang="en-IE" dirty="0" err="1"/>
              <a:t>lessThan</a:t>
            </a:r>
            <a:r>
              <a:rPr lang="en-IE" dirty="0"/>
              <a:t> and unit of measurement) now available consistently here: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46282F-C550-FEB9-E776-10FFA38670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353844"/>
              </p:ext>
            </p:extLst>
          </p:nvPr>
        </p:nvGraphicFramePr>
        <p:xfrm>
          <a:off x="838200" y="2230290"/>
          <a:ext cx="10515600" cy="4191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80180047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47002346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7239050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816152725"/>
                    </a:ext>
                  </a:extLst>
                </a:gridCol>
              </a:tblGrid>
              <a:tr h="351423">
                <a:tc>
                  <a:txBody>
                    <a:bodyPr/>
                    <a:lstStyle/>
                    <a:p>
                      <a:r>
                        <a:rPr lang="en-IE" sz="1200" dirty="0"/>
                        <a:t>AgriGuide Object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200" dirty="0"/>
                        <a:t>Quill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200" dirty="0"/>
                        <a:t>AgriGuide Object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200" dirty="0"/>
                        <a:t>Quill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502443"/>
                  </a:ext>
                </a:extLst>
              </a:tr>
              <a:tr h="351423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adjuvantAmountPerTreatment</a:t>
                      </a:r>
                      <a:r>
                        <a:rPr lang="en-IE" sz="1200" dirty="0"/>
                        <a:t>*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animalReEntryInterval</a:t>
                      </a:r>
                      <a:r>
                        <a:rPr lang="en-IE" sz="1200" dirty="0"/>
                        <a:t>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applicationDosageExpression</a:t>
                      </a:r>
                      <a:r>
                        <a:rPr lang="en-IE" sz="1200" dirty="0"/>
                        <a:t>*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authorisedAbsoluteDoseRate</a:t>
                      </a:r>
                      <a:r>
                        <a:rPr lang="en-IE" sz="1200" dirty="0"/>
                        <a:t>*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humanReEntryInterval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repeatInterval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seedingRate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Additive Use Rate Group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Restricted Entry Interval (Animal)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Use Rate Group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Max Total Rate per Area per Time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E" sz="1200" dirty="0"/>
                        <a:t>Restricted Entry Interval (Human)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Interval Between Applications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Seeding Rate Group </a:t>
                      </a:r>
                      <a:r>
                        <a:rPr lang="en-IE" sz="1200" i="1" dirty="0"/>
                        <a:t>(plus Denominator – see next slide)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bufferZones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groundInclinationRange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nozzleApplicationDosageReduction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nozzleDriftReduction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nozzleDropletSize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vegetationBarrierDepth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vehicleSpeed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windSpeed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Buffer Zone Context / Distance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Ground Inclination Range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Nozzle Application Dosage Reduction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Nozzle Drift Reduction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Nozzle Droplet Size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Vegetation Barrier Depth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Vehicle Speed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Wind Speed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293091"/>
                  </a:ext>
                </a:extLst>
              </a:tr>
              <a:tr h="351423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cropSowingPlantingInterval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forecastRainApplicationInterval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plantingDensity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preHarvestInterval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successionalCropSowingPlantingInterval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sowingDepth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temperature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vehicleSpeed</a:t>
                      </a:r>
                      <a:endParaRPr lang="en-I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waterVolumePerTreatment</a:t>
                      </a:r>
                      <a:r>
                        <a:rPr lang="en-IE" sz="1200" dirty="0"/>
                        <a:t>*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 err="1"/>
                        <a:t>windSpeed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Pre-Sowing or Planting Interval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Interval Before Next Forecast Rain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Foliage Density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Pre-Harvest Interval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Pre-Sowing or Planting Interval for Future Crops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Sowing Depth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Temperature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Vehicle Speed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Water-Carrier Use Rate Group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Wind 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 err="1"/>
                        <a:t>targetCropHeight</a:t>
                      </a:r>
                      <a:endParaRPr lang="en-GB" sz="1200" dirty="0"/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 err="1"/>
                        <a:t>targetWeedHeight</a:t>
                      </a:r>
                      <a:endParaRPr lang="en-GB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Crop Stage Group &gt; Height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E" sz="1200" dirty="0"/>
                        <a:t>Pest Stage Group &gt; Height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133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65BC473-EF90-8D3C-02C8-04BC7B8AA74A}"/>
              </a:ext>
            </a:extLst>
          </p:cNvPr>
          <p:cNvSpPr txBox="1"/>
          <p:nvPr/>
        </p:nvSpPr>
        <p:spPr>
          <a:xfrm>
            <a:off x="838200" y="6492240"/>
            <a:ext cx="9348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/>
              <a:t>*By design we didn’t add </a:t>
            </a:r>
            <a:r>
              <a:rPr lang="en-IE" sz="1200" i="1" dirty="0"/>
              <a:t>greater than / less than / denominator / </a:t>
            </a:r>
            <a:r>
              <a:rPr lang="en-IE" sz="1200" i="1" dirty="0" err="1"/>
              <a:t>demoninator</a:t>
            </a:r>
            <a:r>
              <a:rPr lang="en-IE" sz="1200" i="1" dirty="0"/>
              <a:t> unit </a:t>
            </a:r>
            <a:r>
              <a:rPr lang="en-IE" sz="1200" dirty="0"/>
              <a:t>here, we want to keep the user interface simple</a:t>
            </a:r>
          </a:p>
        </p:txBody>
      </p:sp>
    </p:spTree>
    <p:extLst>
      <p:ext uri="{BB962C8B-B14F-4D97-AF65-F5344CB8AC3E}">
        <p14:creationId xmlns:p14="http://schemas.microsoft.com/office/powerpoint/2010/main" val="246634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B4459-656B-6872-38C2-58F8AA3A4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CCBEB8B-41CC-C536-CD25-B013E4F3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Key Features – Quill Authoring – GAP/DFU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726377-0706-4491-0CD7-95EF25DA6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/>
              <a:t>Seeding Rate with Denominator and Denominator </a:t>
            </a:r>
            <a:br>
              <a:rPr lang="en-IE" dirty="0"/>
            </a:br>
            <a:r>
              <a:rPr lang="en-IE" dirty="0"/>
              <a:t>Unit</a:t>
            </a:r>
          </a:p>
          <a:p>
            <a:pPr lvl="1"/>
            <a:r>
              <a:rPr lang="en-IE" dirty="0"/>
              <a:t>Actions menu gives the full list</a:t>
            </a:r>
          </a:p>
          <a:p>
            <a:endParaRPr lang="en-IE" dirty="0"/>
          </a:p>
          <a:p>
            <a:r>
              <a:rPr lang="en-IE" dirty="0"/>
              <a:t>GAP/DFU &gt; Data &gt; Application Method</a:t>
            </a:r>
          </a:p>
          <a:p>
            <a:pPr lvl="1"/>
            <a:r>
              <a:rPr lang="en-IE" dirty="0"/>
              <a:t>Previously you had to go to </a:t>
            </a:r>
            <a:br>
              <a:rPr lang="en-IE" dirty="0"/>
            </a:br>
            <a:r>
              <a:rPr lang="en-IE" dirty="0"/>
              <a:t>Crop Set &gt; Application Method</a:t>
            </a:r>
          </a:p>
          <a:p>
            <a:endParaRPr lang="en-IE" dirty="0"/>
          </a:p>
          <a:p>
            <a:endParaRPr lang="en-IE" dirty="0"/>
          </a:p>
          <a:p>
            <a:endParaRPr lang="en-IE" dirty="0"/>
          </a:p>
          <a:p>
            <a:r>
              <a:rPr lang="en-IE" dirty="0"/>
              <a:t>Enable input of decimal values (everywhere)</a:t>
            </a:r>
          </a:p>
          <a:p>
            <a:r>
              <a:rPr lang="en-IE" dirty="0"/>
              <a:t>BBCH descriptions (read only)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5EA02E-287A-5C46-2354-E27122845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1361" y="1302327"/>
            <a:ext cx="2522439" cy="33759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3793C9-8023-CB2A-CE9C-DF37FFB9D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023" y="3739645"/>
            <a:ext cx="2377646" cy="7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0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ACA9C-F4AF-3995-8CBD-D5FE3C176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9A7D56-88DC-AD52-55A1-047C5CE89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Key Features – Quill Authoring – GAP/DFU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448C2C-BF84-A94D-19C6-C4A779933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Relates to popover with statement selector</a:t>
            </a:r>
          </a:p>
          <a:p>
            <a:pPr lvl="1"/>
            <a:r>
              <a:rPr lang="en-IE" dirty="0"/>
              <a:t>Previously you had to manually enter the common code, and some statements don’t have codes…</a:t>
            </a:r>
          </a:p>
          <a:p>
            <a:pPr lvl="1"/>
            <a:endParaRPr lang="en-IE" dirty="0"/>
          </a:p>
          <a:p>
            <a:pPr lvl="1"/>
            <a:endParaRPr lang="en-IE" dirty="0"/>
          </a:p>
          <a:p>
            <a:pPr marL="457200" lvl="1" indent="0">
              <a:buNone/>
            </a:pPr>
            <a:endParaRPr lang="en-IE" dirty="0"/>
          </a:p>
          <a:p>
            <a:r>
              <a:rPr lang="en-IE" dirty="0"/>
              <a:t>Application Timing Stages</a:t>
            </a:r>
            <a:br>
              <a:rPr lang="en-IE" dirty="0"/>
            </a:br>
            <a:r>
              <a:rPr lang="en-IE" dirty="0"/>
              <a:t>and</a:t>
            </a:r>
            <a:br>
              <a:rPr lang="en-IE" dirty="0"/>
            </a:br>
            <a:r>
              <a:rPr lang="en-IE" dirty="0"/>
              <a:t>Crop Stage Group</a:t>
            </a:r>
            <a:br>
              <a:rPr lang="en-IE" dirty="0"/>
            </a:br>
            <a:r>
              <a:rPr lang="en-IE" dirty="0"/>
              <a:t>and</a:t>
            </a:r>
            <a:br>
              <a:rPr lang="en-IE" dirty="0"/>
            </a:br>
            <a:r>
              <a:rPr lang="en-IE" dirty="0"/>
              <a:t>Pest Stage Group</a:t>
            </a:r>
          </a:p>
          <a:p>
            <a:pPr lvl="1"/>
            <a:r>
              <a:rPr lang="en-IE" dirty="0"/>
              <a:t>Cancel and Add Descriptions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584ACA-71C7-211F-B04B-E7146467B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960" y="2179247"/>
            <a:ext cx="5128704" cy="16765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0F3C17-369D-3CE6-CDA4-CA01C2C09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267272"/>
            <a:ext cx="2005584" cy="255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72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BFD18-D08F-4C24-2C35-244B0B1E2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Key Features – Quill Authoring – GAP/DFU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B9435-9BEC-E4EF-2A6C-0B613411E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/>
              <a:t>Reference Data</a:t>
            </a:r>
            <a:r>
              <a:rPr lang="en-IE" dirty="0"/>
              <a:t>: If you can’t find the target crop or target pest you need for your label, you can add the name of the target and optionally the EPPO code:</a:t>
            </a:r>
          </a:p>
          <a:p>
            <a:pPr lvl="1"/>
            <a:r>
              <a:rPr lang="en-IE" dirty="0"/>
              <a:t>This will help us to automatically</a:t>
            </a:r>
            <a:br>
              <a:rPr lang="en-IE" dirty="0"/>
            </a:br>
            <a:r>
              <a:rPr lang="en-IE" dirty="0"/>
              <a:t>run reports to submit requests</a:t>
            </a:r>
            <a:br>
              <a:rPr lang="en-IE" dirty="0"/>
            </a:br>
            <a:r>
              <a:rPr lang="en-IE" dirty="0"/>
              <a:t>to the AgriGuide reference data</a:t>
            </a:r>
            <a:br>
              <a:rPr lang="en-IE" dirty="0"/>
            </a:br>
            <a:r>
              <a:rPr lang="en-IE" dirty="0"/>
              <a:t>team</a:t>
            </a:r>
          </a:p>
          <a:p>
            <a:r>
              <a:rPr lang="en-IE" dirty="0"/>
              <a:t>Our digitisation team will also</a:t>
            </a:r>
            <a:br>
              <a:rPr lang="en-IE" dirty="0"/>
            </a:br>
            <a:r>
              <a:rPr lang="en-IE" dirty="0"/>
              <a:t>add the target name and EPPO</a:t>
            </a:r>
            <a:br>
              <a:rPr lang="en-IE" dirty="0"/>
            </a:br>
            <a:r>
              <a:rPr lang="en-IE" dirty="0"/>
              <a:t>if the EPPO can be found</a:t>
            </a:r>
          </a:p>
          <a:p>
            <a:r>
              <a:rPr lang="en-IE" dirty="0"/>
              <a:t>We have a new report we can</a:t>
            </a:r>
            <a:br>
              <a:rPr lang="en-IE" dirty="0"/>
            </a:br>
            <a:r>
              <a:rPr lang="en-IE" dirty="0"/>
              <a:t>automate to submit to AgriGuide</a:t>
            </a:r>
          </a:p>
          <a:p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2E88E8-4DF9-F594-E2FC-14953742A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672" y="2608679"/>
            <a:ext cx="4834128" cy="35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82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AD477-D306-9FF2-0E63-630A863EE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4D132-1223-B8C1-05B3-AC465DA9D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/>
              <a:t>Key Features – Quill Authoring – GAP/DFU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3CA42-8910-FEB3-2B6B-BCE3F1F0B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 dirty="0"/>
              <a:t>Cultivation Setting</a:t>
            </a:r>
            <a:r>
              <a:rPr lang="en-IE" dirty="0"/>
              <a:t> can now be found in Crop Set &gt; Application Location</a:t>
            </a:r>
          </a:p>
          <a:p>
            <a:pPr lvl="1"/>
            <a:r>
              <a:rPr lang="en-IE" dirty="0"/>
              <a:t>Your current labels don’t change, but we hid the button in ‘Data’ to more closely align with AgriGuide</a:t>
            </a:r>
          </a:p>
          <a:p>
            <a:pPr lvl="1"/>
            <a:endParaRPr lang="en-I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5F958F-8B73-7041-3CEC-5DB6E80CC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933" y="3627861"/>
            <a:ext cx="2499577" cy="4801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7411F7-0392-D011-784D-36CF00512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1243" y="2606040"/>
            <a:ext cx="1853298" cy="394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8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F434B-8AD9-F592-1473-4F8CC8BEA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BECA55-4B53-4AB3-077B-C64CEA18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Digitisation Automation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E9323-9C73-7614-C3F3-3CE74B49B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Leverage latest AI models for more precise and robust automation</a:t>
            </a:r>
          </a:p>
          <a:p>
            <a:r>
              <a:rPr lang="en-IE" dirty="0"/>
              <a:t>Update automation mapping to work with new objects</a:t>
            </a:r>
          </a:p>
        </p:txBody>
      </p:sp>
    </p:spTree>
    <p:extLst>
      <p:ext uri="{BB962C8B-B14F-4D97-AF65-F5344CB8AC3E}">
        <p14:creationId xmlns:p14="http://schemas.microsoft.com/office/powerpoint/2010/main" val="3513943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3C223-6536-44BD-EBD7-289B204B5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Quill CMS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6EC04-D979-6669-44C6-F0E3577F2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Import ‘</a:t>
            </a:r>
            <a:r>
              <a:rPr lang="en-IE" dirty="0" err="1"/>
              <a:t>unitLongName</a:t>
            </a:r>
            <a:r>
              <a:rPr lang="en-IE" dirty="0"/>
              <a:t>’ from AgriGuide </a:t>
            </a:r>
            <a:r>
              <a:rPr lang="en-IE"/>
              <a:t>reference data</a:t>
            </a:r>
            <a:endParaRPr lang="en-IE" dirty="0"/>
          </a:p>
          <a:p>
            <a:r>
              <a:rPr lang="en-IE" dirty="0"/>
              <a:t>Enable JSON objects containing a space (placeholder words)</a:t>
            </a:r>
          </a:p>
          <a:p>
            <a:r>
              <a:rPr lang="en-IE" dirty="0"/>
              <a:t>Performance Improvements: Faster Quill</a:t>
            </a:r>
          </a:p>
        </p:txBody>
      </p:sp>
    </p:spTree>
    <p:extLst>
      <p:ext uri="{BB962C8B-B14F-4D97-AF65-F5344CB8AC3E}">
        <p14:creationId xmlns:p14="http://schemas.microsoft.com/office/powerpoint/2010/main" val="443833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llien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Quillient" id="{41D59796-A5EB-4C50-8EE0-065CD19D7ADC}" vid="{9972E454-8CAD-4057-8EBD-A79DD5A9F18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2CE57788764744AA2AF962811C13BC" ma:contentTypeVersion="11" ma:contentTypeDescription="Create a new document." ma:contentTypeScope="" ma:versionID="3b3f1b2d480fb4675b40d8cdc2345856">
  <xsd:schema xmlns:xsd="http://www.w3.org/2001/XMLSchema" xmlns:xs="http://www.w3.org/2001/XMLSchema" xmlns:p="http://schemas.microsoft.com/office/2006/metadata/properties" xmlns:ns2="ddbcf6e8-0e57-49c2-8448-06e766b5fcc8" xmlns:ns3="24337614-ddb9-471b-b67a-cedb9b53444d" targetNamespace="http://schemas.microsoft.com/office/2006/metadata/properties" ma:root="true" ma:fieldsID="2cc256cee26864966ff513b6f0d3d6bd" ns2:_="" ns3:_="">
    <xsd:import namespace="ddbcf6e8-0e57-49c2-8448-06e766b5fcc8"/>
    <xsd:import namespace="24337614-ddb9-471b-b67a-cedb9b5344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cf6e8-0e57-49c2-8448-06e766b5fc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3c799d0d-97c6-4740-8cca-1ee7630aa5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37614-ddb9-471b-b67a-cedb9b53444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8f73ccd-90d4-4402-b749-6c2630bbb2f2}" ma:internalName="TaxCatchAll" ma:showField="CatchAllData" ma:web="24337614-ddb9-471b-b67a-cedb9b5344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dbcf6e8-0e57-49c2-8448-06e766b5fcc8">
      <Terms xmlns="http://schemas.microsoft.com/office/infopath/2007/PartnerControls"/>
    </lcf76f155ced4ddcb4097134ff3c332f>
    <TaxCatchAll xmlns="24337614-ddb9-471b-b67a-cedb9b53444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A97332-01A6-4589-AA6E-7CF3C36E82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bcf6e8-0e57-49c2-8448-06e766b5fcc8"/>
    <ds:schemaRef ds:uri="24337614-ddb9-471b-b67a-cedb9b5344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1CB43A-682A-4100-BED0-C4CB94354742}">
  <ds:schemaRefs>
    <ds:schemaRef ds:uri="http://schemas.microsoft.com/office/2006/metadata/properties"/>
    <ds:schemaRef ds:uri="http://schemas.microsoft.com/office/infopath/2007/PartnerControls"/>
    <ds:schemaRef ds:uri="06f1d7a6-9938-4e91-81cc-34170bfacf1e"/>
    <ds:schemaRef ds:uri="773e919d-c46a-4765-9812-40c4d52f6fd3"/>
    <ds:schemaRef ds:uri="ddbcf6e8-0e57-49c2-8448-06e766b5fcc8"/>
    <ds:schemaRef ds:uri="24337614-ddb9-471b-b67a-cedb9b53444d"/>
  </ds:schemaRefs>
</ds:datastoreItem>
</file>

<file path=customXml/itemProps3.xml><?xml version="1.0" encoding="utf-8"?>
<ds:datastoreItem xmlns:ds="http://schemas.openxmlformats.org/officeDocument/2006/customXml" ds:itemID="{D2626C9D-3434-4B7E-8729-4EFE80FA3D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Quillient</Template>
  <TotalTime>159</TotalTime>
  <Words>658</Words>
  <Application>Microsoft Office PowerPoint</Application>
  <PresentationFormat>Widescreen</PresentationFormat>
  <Paragraphs>123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Ubuntu</vt:lpstr>
      <vt:lpstr>Quillient</vt:lpstr>
      <vt:lpstr>Quill Release Notes</vt:lpstr>
      <vt:lpstr>Reviewing in Quill</vt:lpstr>
      <vt:lpstr>Key Features – Quill Authoring - Sections</vt:lpstr>
      <vt:lpstr>Key Features – Quill Authoring – GAP/DFU</vt:lpstr>
      <vt:lpstr>Key Features – Quill Authoring – GAP/DFU</vt:lpstr>
      <vt:lpstr>Key Features – Quill Authoring – GAP/DFU</vt:lpstr>
      <vt:lpstr>Key Features – Quill Authoring – GAP/DFU</vt:lpstr>
      <vt:lpstr>Key Features – Quill Authoring – GAP/DFU</vt:lpstr>
      <vt:lpstr>Key Features – Quill Authoring – GAP/DFU</vt:lpstr>
      <vt:lpstr>Digitisation Automation</vt:lpstr>
      <vt:lpstr>Quill CMS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O’Sullivan</dc:creator>
  <cp:lastModifiedBy>Steve O'Sullivan</cp:lastModifiedBy>
  <cp:revision>2</cp:revision>
  <dcterms:created xsi:type="dcterms:W3CDTF">2026-03-28T19:13:07Z</dcterms:created>
  <dcterms:modified xsi:type="dcterms:W3CDTF">2026-09-03T07:58:26Z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0x010100972CE57788764744AA2AF962811C13BC</vt:lpwstr>
  </property>
  <property fmtid="{D5CDD505-2E9C-101B-9397-08002B2CF9AE}" pid="3" name="MediaServiceImageTags">
    <vt:lpwstr/>
  </property>
</Properties>
</file>